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" panose="020B0604020202020204"/>
      <p:regular r:id="rId31"/>
      <p: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2880">
          <p15:clr>
            <a:srgbClr val="A4A3A4"/>
          </p15:clr>
        </p15:guide>
        <p15:guide id="5" pos="431">
          <p15:clr>
            <a:srgbClr val="A4A3A4"/>
          </p15:clr>
        </p15:guide>
        <p15:guide id="6" pos="5329">
          <p15:clr>
            <a:srgbClr val="A4A3A4"/>
          </p15:clr>
        </p15:guide>
        <p15:guide id="7" pos="5556">
          <p15:clr>
            <a:srgbClr val="A4A3A4"/>
          </p15:clr>
        </p15:guide>
        <p15:guide id="8" pos="249">
          <p15:clr>
            <a:srgbClr val="A4A3A4"/>
          </p15:clr>
        </p15:guide>
        <p15:guide id="9" pos="1474">
          <p15:clr>
            <a:srgbClr val="A4A3A4"/>
          </p15:clr>
        </p15:guide>
        <p15:guide id="10" pos="4286">
          <p15:clr>
            <a:srgbClr val="A4A3A4"/>
          </p15:clr>
        </p15:guide>
        <p15:guide id="11" pos="3288">
          <p15:clr>
            <a:srgbClr val="A4A3A4"/>
          </p15:clr>
        </p15:guide>
        <p15:guide id="12" orient="horz" pos="3294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H2jyZRj3hnXGunGw1SSvxd7pU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da878f72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da878f72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da878f724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a878f72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da878f72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5da878f72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da878f7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da878f72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5da878f72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a878f72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a878f72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da878f724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da878f72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da878f72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5da878f724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da878f72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da878f72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5da878f724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da878f72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da878f72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5da878f724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da878f72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da878f72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5da878f724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77" name="Google Shape;7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da878f72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da878f72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5da878f724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da878f72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da878f72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da878f724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a878f72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da878f72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5da878f724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da878f72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da878f72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da878f724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130" name="Google Shape;13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146" name="Google Shape;14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187" name="Google Shape;18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eft">
  <p:cSld name="Title - Lef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subTitle" idx="1"/>
          </p:nvPr>
        </p:nvSpPr>
        <p:spPr>
          <a:xfrm>
            <a:off x="467914" y="862554"/>
            <a:ext cx="72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C0C1"/>
              </a:buClr>
              <a:buSzPts val="2800"/>
              <a:buNone/>
              <a:defRPr>
                <a:solidFill>
                  <a:srgbClr val="B7C0C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C0C1"/>
              </a:buClr>
              <a:buSzPts val="2400"/>
              <a:buNone/>
              <a:defRPr>
                <a:solidFill>
                  <a:srgbClr val="B7C0C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  <a:defRPr sz="3200" cap="none">
                <a:solidFill>
                  <a:srgbClr val="2F3A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6"/>
          <p:cNvGrpSpPr/>
          <p:nvPr/>
        </p:nvGrpSpPr>
        <p:grpSpPr>
          <a:xfrm>
            <a:off x="328167" y="6237348"/>
            <a:ext cx="439207" cy="439241"/>
            <a:chOff x="186858" y="6096003"/>
            <a:chExt cx="580501" cy="580546"/>
          </a:xfrm>
        </p:grpSpPr>
        <p:sp>
          <p:nvSpPr>
            <p:cNvPr id="18" name="Google Shape;18;p16"/>
            <p:cNvSpPr/>
            <p:nvPr/>
          </p:nvSpPr>
          <p:spPr>
            <a:xfrm>
              <a:off x="186859" y="6096003"/>
              <a:ext cx="580500" cy="580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19" name="Google Shape;19;p16"/>
            <p:cNvSpPr/>
            <p:nvPr/>
          </p:nvSpPr>
          <p:spPr>
            <a:xfrm>
              <a:off x="186858" y="6612049"/>
              <a:ext cx="580500" cy="64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1" name="Google Shape;21;p16"/>
          <p:cNvGrpSpPr/>
          <p:nvPr/>
        </p:nvGrpSpPr>
        <p:grpSpPr>
          <a:xfrm>
            <a:off x="7584449" y="237075"/>
            <a:ext cx="1435500" cy="720000"/>
            <a:chOff x="7584449" y="237075"/>
            <a:chExt cx="1435500" cy="720000"/>
          </a:xfrm>
        </p:grpSpPr>
        <p:pic>
          <p:nvPicPr>
            <p:cNvPr id="22" name="Google Shape;2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16"/>
            <p:cNvSpPr/>
            <p:nvPr/>
          </p:nvSpPr>
          <p:spPr>
            <a:xfrm>
              <a:off x="7584449" y="237075"/>
              <a:ext cx="1435500" cy="7200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Right">
  <p:cSld name="Title - Righ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subTitle" idx="1"/>
          </p:nvPr>
        </p:nvSpPr>
        <p:spPr>
          <a:xfrm>
            <a:off x="1630387" y="862554"/>
            <a:ext cx="705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C0C1"/>
              </a:buClr>
              <a:buSzPts val="2800"/>
              <a:buNone/>
              <a:defRPr>
                <a:solidFill>
                  <a:srgbClr val="B7C0C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C0C1"/>
              </a:buClr>
              <a:buSzPts val="2400"/>
              <a:buNone/>
              <a:defRPr>
                <a:solidFill>
                  <a:srgbClr val="B7C0C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1630387" y="304508"/>
            <a:ext cx="705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  <a:defRPr sz="3200" cap="none">
                <a:solidFill>
                  <a:srgbClr val="2F3A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18"/>
          <p:cNvGrpSpPr/>
          <p:nvPr/>
        </p:nvGrpSpPr>
        <p:grpSpPr>
          <a:xfrm>
            <a:off x="328167" y="6237348"/>
            <a:ext cx="439207" cy="439241"/>
            <a:chOff x="186858" y="6096003"/>
            <a:chExt cx="580501" cy="580546"/>
          </a:xfrm>
        </p:grpSpPr>
        <p:sp>
          <p:nvSpPr>
            <p:cNvPr id="31" name="Google Shape;31;p18"/>
            <p:cNvSpPr/>
            <p:nvPr/>
          </p:nvSpPr>
          <p:spPr>
            <a:xfrm>
              <a:off x="186859" y="6096003"/>
              <a:ext cx="580500" cy="580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>
              <a:off x="186858" y="6612049"/>
              <a:ext cx="580500" cy="64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34" name="Google Shape;34;p18"/>
          <p:cNvGrpSpPr/>
          <p:nvPr/>
        </p:nvGrpSpPr>
        <p:grpSpPr>
          <a:xfrm>
            <a:off x="179513" y="237075"/>
            <a:ext cx="1435500" cy="720000"/>
            <a:chOff x="7584449" y="237075"/>
            <a:chExt cx="1435500" cy="720000"/>
          </a:xfrm>
        </p:grpSpPr>
        <p:pic>
          <p:nvPicPr>
            <p:cNvPr id="35" name="Google Shape;3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18"/>
            <p:cNvSpPr/>
            <p:nvPr/>
          </p:nvSpPr>
          <p:spPr>
            <a:xfrm>
              <a:off x="7584449" y="237075"/>
              <a:ext cx="1435500" cy="7200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- Right">
  <p:cSld name="1_Title - Righ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1630387" y="862554"/>
            <a:ext cx="705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C0C1"/>
              </a:buClr>
              <a:buSzPts val="2800"/>
              <a:buNone/>
              <a:defRPr>
                <a:solidFill>
                  <a:srgbClr val="B7C0C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C0C1"/>
              </a:buClr>
              <a:buSzPts val="2400"/>
              <a:buNone/>
              <a:defRPr>
                <a:solidFill>
                  <a:srgbClr val="B7C0C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1630387" y="304508"/>
            <a:ext cx="705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  <a:defRPr sz="3200" cap="none">
                <a:solidFill>
                  <a:srgbClr val="2F3A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9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19"/>
          <p:cNvGrpSpPr/>
          <p:nvPr/>
        </p:nvGrpSpPr>
        <p:grpSpPr>
          <a:xfrm>
            <a:off x="328167" y="6237348"/>
            <a:ext cx="439207" cy="439241"/>
            <a:chOff x="186858" y="6096003"/>
            <a:chExt cx="580501" cy="580546"/>
          </a:xfrm>
        </p:grpSpPr>
        <p:sp>
          <p:nvSpPr>
            <p:cNvPr id="42" name="Google Shape;42;p19"/>
            <p:cNvSpPr/>
            <p:nvPr/>
          </p:nvSpPr>
          <p:spPr>
            <a:xfrm>
              <a:off x="186859" y="6096003"/>
              <a:ext cx="580500" cy="580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43" name="Google Shape;43;p19"/>
            <p:cNvSpPr/>
            <p:nvPr/>
          </p:nvSpPr>
          <p:spPr>
            <a:xfrm>
              <a:off x="186858" y="6612049"/>
              <a:ext cx="580500" cy="64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- Left">
  <p:cSld name="1_Title - Lef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subTitle" idx="1"/>
          </p:nvPr>
        </p:nvSpPr>
        <p:spPr>
          <a:xfrm>
            <a:off x="467914" y="862554"/>
            <a:ext cx="72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C0C1"/>
              </a:buClr>
              <a:buSzPts val="2800"/>
              <a:buNone/>
              <a:defRPr>
                <a:solidFill>
                  <a:srgbClr val="B7C0C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C0C1"/>
              </a:buClr>
              <a:buSzPts val="2400"/>
              <a:buNone/>
              <a:defRPr>
                <a:solidFill>
                  <a:srgbClr val="B7C0C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7C0C1"/>
              </a:buClr>
              <a:buSzPts val="2000"/>
              <a:buNone/>
              <a:defRPr>
                <a:solidFill>
                  <a:srgbClr val="B7C0C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  <a:defRPr sz="3200" cap="none">
                <a:solidFill>
                  <a:srgbClr val="2F3A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0"/>
          <p:cNvGrpSpPr/>
          <p:nvPr/>
        </p:nvGrpSpPr>
        <p:grpSpPr>
          <a:xfrm>
            <a:off x="328167" y="6237348"/>
            <a:ext cx="439207" cy="439241"/>
            <a:chOff x="186858" y="6096003"/>
            <a:chExt cx="580501" cy="580546"/>
          </a:xfrm>
        </p:grpSpPr>
        <p:sp>
          <p:nvSpPr>
            <p:cNvPr id="50" name="Google Shape;50;p20"/>
            <p:cNvSpPr/>
            <p:nvPr/>
          </p:nvSpPr>
          <p:spPr>
            <a:xfrm>
              <a:off x="186859" y="6096003"/>
              <a:ext cx="580500" cy="580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>
              <a:off x="186858" y="6612049"/>
              <a:ext cx="580500" cy="64500"/>
            </a:xfrm>
            <a:prstGeom prst="rect">
              <a:avLst/>
            </a:prstGeom>
            <a:solidFill>
              <a:srgbClr val="BFBFBF">
                <a:alpha val="235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F3A4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">
  <p:cSld name="Dark">
    <p:bg>
      <p:bgPr>
        <a:solidFill>
          <a:srgbClr val="222A3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"/>
          <p:cNvPicPr preferRelativeResize="0"/>
          <p:nvPr/>
        </p:nvPicPr>
        <p:blipFill rotWithShape="1">
          <a:blip r:embed="rId2">
            <a:alphaModFix/>
          </a:blip>
          <a:srcRect r="18500" b="19387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146304"/>
            <a:ext cx="82296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  <a:defRPr sz="3200" b="1" i="0" u="none" strike="noStrike" cap="none">
                <a:solidFill>
                  <a:srgbClr val="2F3A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6B7F8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6B7F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B7F8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6B7F8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B7F8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6B7F8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6B7F8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6B7F8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/>
          <p:nvPr/>
        </p:nvSpPr>
        <p:spPr>
          <a:xfrm rot="5400000">
            <a:off x="8473599" y="5800044"/>
            <a:ext cx="18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rgbClr val="C038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rgbClr val="9A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0" y="3429000"/>
            <a:ext cx="457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572000" y="3429000"/>
            <a:ext cx="4572000" cy="3429000"/>
          </a:xfrm>
          <a:prstGeom prst="rect">
            <a:avLst/>
          </a:prstGeom>
          <a:solidFill>
            <a:srgbClr val="F39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0" y="3208924"/>
            <a:ext cx="9144000" cy="41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4366260" y="0"/>
            <a:ext cx="411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2508942" y="1365942"/>
            <a:ext cx="4126200" cy="412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0" y="0"/>
            <a:ext cx="9144000" cy="6858001"/>
          </a:xfrm>
          <a:custGeom>
            <a:avLst/>
            <a:gdLst/>
            <a:ahLst/>
            <a:cxnLst/>
            <a:rect l="l" t="t" r="r" b="b"/>
            <a:pathLst>
              <a:path w="9144000" h="6858001" extrusionOk="0">
                <a:moveTo>
                  <a:pt x="4589760" y="6653387"/>
                </a:moveTo>
                <a:cubicBezTo>
                  <a:pt x="4579081" y="6653387"/>
                  <a:pt x="4570650" y="6661927"/>
                  <a:pt x="4570650" y="6672695"/>
                </a:cubicBezTo>
                <a:lnTo>
                  <a:pt x="4570650" y="6803765"/>
                </a:lnTo>
                <a:cubicBezTo>
                  <a:pt x="4570650" y="6814161"/>
                  <a:pt x="4579081" y="6822701"/>
                  <a:pt x="4589760" y="6822701"/>
                </a:cubicBezTo>
                <a:cubicBezTo>
                  <a:pt x="4600439" y="6822701"/>
                  <a:pt x="4608871" y="6814161"/>
                  <a:pt x="4608871" y="6803765"/>
                </a:cubicBezTo>
                <a:lnTo>
                  <a:pt x="4608871" y="6672695"/>
                </a:lnTo>
                <a:cubicBezTo>
                  <a:pt x="4608871" y="6661927"/>
                  <a:pt x="4600439" y="6653387"/>
                  <a:pt x="4589760" y="6653387"/>
                </a:cubicBezTo>
                <a:close/>
                <a:moveTo>
                  <a:pt x="4589760" y="6391248"/>
                </a:moveTo>
                <a:cubicBezTo>
                  <a:pt x="4579081" y="6391248"/>
                  <a:pt x="4570650" y="6399788"/>
                  <a:pt x="4570650" y="6410184"/>
                </a:cubicBezTo>
                <a:lnTo>
                  <a:pt x="4570650" y="6541254"/>
                </a:lnTo>
                <a:cubicBezTo>
                  <a:pt x="4570650" y="6552022"/>
                  <a:pt x="4579081" y="6560562"/>
                  <a:pt x="4589760" y="6560562"/>
                </a:cubicBezTo>
                <a:cubicBezTo>
                  <a:pt x="4600439" y="6560562"/>
                  <a:pt x="4608871" y="6552022"/>
                  <a:pt x="4608871" y="6541254"/>
                </a:cubicBezTo>
                <a:lnTo>
                  <a:pt x="4608871" y="6410184"/>
                </a:lnTo>
                <a:cubicBezTo>
                  <a:pt x="4608871" y="6399788"/>
                  <a:pt x="4600439" y="6391248"/>
                  <a:pt x="4589760" y="6391248"/>
                </a:cubicBezTo>
                <a:close/>
                <a:moveTo>
                  <a:pt x="4589760" y="6128738"/>
                </a:moveTo>
                <a:cubicBezTo>
                  <a:pt x="4579081" y="6128738"/>
                  <a:pt x="4570650" y="6137277"/>
                  <a:pt x="4570650" y="6148045"/>
                </a:cubicBezTo>
                <a:lnTo>
                  <a:pt x="4570650" y="6279115"/>
                </a:lnTo>
                <a:cubicBezTo>
                  <a:pt x="4570650" y="6289511"/>
                  <a:pt x="4579081" y="6298051"/>
                  <a:pt x="4589760" y="6298051"/>
                </a:cubicBezTo>
                <a:cubicBezTo>
                  <a:pt x="4600439" y="6298051"/>
                  <a:pt x="4608871" y="6289511"/>
                  <a:pt x="4608871" y="6279115"/>
                </a:cubicBezTo>
                <a:lnTo>
                  <a:pt x="4608871" y="6148045"/>
                </a:lnTo>
                <a:cubicBezTo>
                  <a:pt x="4608871" y="6137277"/>
                  <a:pt x="4600439" y="6128738"/>
                  <a:pt x="4589760" y="6128738"/>
                </a:cubicBezTo>
                <a:close/>
                <a:moveTo>
                  <a:pt x="4589760" y="5866598"/>
                </a:moveTo>
                <a:cubicBezTo>
                  <a:pt x="4579081" y="5866598"/>
                  <a:pt x="4570650" y="5875138"/>
                  <a:pt x="4570650" y="5885535"/>
                </a:cubicBezTo>
                <a:lnTo>
                  <a:pt x="4570650" y="6016604"/>
                </a:lnTo>
                <a:cubicBezTo>
                  <a:pt x="4570650" y="6027372"/>
                  <a:pt x="4579081" y="6035912"/>
                  <a:pt x="4589760" y="6035912"/>
                </a:cubicBezTo>
                <a:cubicBezTo>
                  <a:pt x="4600439" y="6035912"/>
                  <a:pt x="4608871" y="6027372"/>
                  <a:pt x="4608871" y="6016604"/>
                </a:cubicBezTo>
                <a:lnTo>
                  <a:pt x="4608871" y="5885535"/>
                </a:lnTo>
                <a:cubicBezTo>
                  <a:pt x="4608871" y="5875138"/>
                  <a:pt x="4600439" y="5866598"/>
                  <a:pt x="4589760" y="5866598"/>
                </a:cubicBezTo>
                <a:close/>
                <a:moveTo>
                  <a:pt x="4589760" y="5604088"/>
                </a:moveTo>
                <a:cubicBezTo>
                  <a:pt x="4579081" y="5604088"/>
                  <a:pt x="4570650" y="5612628"/>
                  <a:pt x="4570650" y="5623396"/>
                </a:cubicBezTo>
                <a:lnTo>
                  <a:pt x="4570650" y="5754465"/>
                </a:lnTo>
                <a:cubicBezTo>
                  <a:pt x="4570650" y="5764862"/>
                  <a:pt x="4579081" y="5773402"/>
                  <a:pt x="4589760" y="5773402"/>
                </a:cubicBezTo>
                <a:cubicBezTo>
                  <a:pt x="4600439" y="5773402"/>
                  <a:pt x="4608871" y="5764862"/>
                  <a:pt x="4608871" y="5754465"/>
                </a:cubicBezTo>
                <a:lnTo>
                  <a:pt x="4608871" y="5623396"/>
                </a:lnTo>
                <a:cubicBezTo>
                  <a:pt x="4608871" y="5612628"/>
                  <a:pt x="4600439" y="5604088"/>
                  <a:pt x="4589760" y="5604088"/>
                </a:cubicBezTo>
                <a:close/>
                <a:moveTo>
                  <a:pt x="4525123" y="5300363"/>
                </a:moveTo>
                <a:cubicBezTo>
                  <a:pt x="4514445" y="5301477"/>
                  <a:pt x="4506576" y="5308903"/>
                  <a:pt x="4506576" y="5318928"/>
                </a:cubicBezTo>
                <a:cubicBezTo>
                  <a:pt x="4506013" y="5329324"/>
                  <a:pt x="4514445" y="5338236"/>
                  <a:pt x="4525123" y="5338607"/>
                </a:cubicBezTo>
                <a:cubicBezTo>
                  <a:pt x="4547044" y="5339349"/>
                  <a:pt x="4568964" y="5339721"/>
                  <a:pt x="4590884" y="5339721"/>
                </a:cubicBezTo>
                <a:cubicBezTo>
                  <a:pt x="4613367" y="5339721"/>
                  <a:pt x="4636411" y="5339349"/>
                  <a:pt x="4658894" y="5338607"/>
                </a:cubicBezTo>
                <a:cubicBezTo>
                  <a:pt x="4669011" y="5338236"/>
                  <a:pt x="4677442" y="5329324"/>
                  <a:pt x="4676880" y="5318928"/>
                </a:cubicBezTo>
                <a:cubicBezTo>
                  <a:pt x="4676880" y="5308903"/>
                  <a:pt x="4669011" y="5301477"/>
                  <a:pt x="4657207" y="5300363"/>
                </a:cubicBezTo>
                <a:cubicBezTo>
                  <a:pt x="4613929" y="5301477"/>
                  <a:pt x="4570088" y="5301477"/>
                  <a:pt x="4525123" y="5300363"/>
                </a:cubicBezTo>
                <a:close/>
                <a:moveTo>
                  <a:pt x="4266575" y="5273629"/>
                </a:moveTo>
                <a:cubicBezTo>
                  <a:pt x="4262080" y="5272886"/>
                  <a:pt x="4257020" y="5274000"/>
                  <a:pt x="4252524" y="5276971"/>
                </a:cubicBezTo>
                <a:cubicBezTo>
                  <a:pt x="4248589" y="5279941"/>
                  <a:pt x="4245779" y="5284397"/>
                  <a:pt x="4244655" y="5289224"/>
                </a:cubicBezTo>
                <a:cubicBezTo>
                  <a:pt x="4244094" y="5294422"/>
                  <a:pt x="4245217" y="5299249"/>
                  <a:pt x="4248028" y="5303705"/>
                </a:cubicBezTo>
                <a:cubicBezTo>
                  <a:pt x="4250838" y="5307789"/>
                  <a:pt x="4255334" y="5310388"/>
                  <a:pt x="4260393" y="5311502"/>
                </a:cubicBezTo>
                <a:cubicBezTo>
                  <a:pt x="4303671" y="5318928"/>
                  <a:pt x="4348074" y="5325240"/>
                  <a:pt x="4392477" y="5329696"/>
                </a:cubicBezTo>
                <a:cubicBezTo>
                  <a:pt x="4393039" y="5329696"/>
                  <a:pt x="4394164" y="5329696"/>
                  <a:pt x="4394164" y="5329696"/>
                </a:cubicBezTo>
                <a:cubicBezTo>
                  <a:pt x="4404280" y="5329696"/>
                  <a:pt x="4412149" y="5322270"/>
                  <a:pt x="4413273" y="5312616"/>
                </a:cubicBezTo>
                <a:cubicBezTo>
                  <a:pt x="4414397" y="5302219"/>
                  <a:pt x="4406528" y="5292937"/>
                  <a:pt x="4395850" y="5291823"/>
                </a:cubicBezTo>
                <a:cubicBezTo>
                  <a:pt x="4353133" y="5286996"/>
                  <a:pt x="4309293" y="5281055"/>
                  <a:pt x="4266575" y="5273629"/>
                </a:cubicBezTo>
                <a:close/>
                <a:moveTo>
                  <a:pt x="4916880" y="5273258"/>
                </a:moveTo>
                <a:cubicBezTo>
                  <a:pt x="4874725" y="5280684"/>
                  <a:pt x="4830884" y="5286625"/>
                  <a:pt x="4787605" y="5291080"/>
                </a:cubicBezTo>
                <a:cubicBezTo>
                  <a:pt x="4776927" y="5292194"/>
                  <a:pt x="4769620" y="5301477"/>
                  <a:pt x="4770745" y="5312244"/>
                </a:cubicBezTo>
                <a:cubicBezTo>
                  <a:pt x="4771868" y="5321898"/>
                  <a:pt x="4779737" y="5329324"/>
                  <a:pt x="4789854" y="5329324"/>
                </a:cubicBezTo>
                <a:lnTo>
                  <a:pt x="4791540" y="5329324"/>
                </a:lnTo>
                <a:cubicBezTo>
                  <a:pt x="4836505" y="5324497"/>
                  <a:pt x="4880908" y="5318557"/>
                  <a:pt x="4923624" y="5310759"/>
                </a:cubicBezTo>
                <a:cubicBezTo>
                  <a:pt x="4934303" y="5308903"/>
                  <a:pt x="4941048" y="5299249"/>
                  <a:pt x="4939362" y="5288481"/>
                </a:cubicBezTo>
                <a:cubicBezTo>
                  <a:pt x="4937114" y="5278085"/>
                  <a:pt x="4927559" y="5271401"/>
                  <a:pt x="4916880" y="5273258"/>
                </a:cubicBezTo>
                <a:close/>
                <a:moveTo>
                  <a:pt x="4013648" y="5210879"/>
                </a:moveTo>
                <a:cubicBezTo>
                  <a:pt x="4008590" y="5209022"/>
                  <a:pt x="4003531" y="5209765"/>
                  <a:pt x="3999035" y="5211993"/>
                </a:cubicBezTo>
                <a:cubicBezTo>
                  <a:pt x="3993976" y="5214221"/>
                  <a:pt x="3991166" y="5218305"/>
                  <a:pt x="3989479" y="5223132"/>
                </a:cubicBezTo>
                <a:cubicBezTo>
                  <a:pt x="3987793" y="5227959"/>
                  <a:pt x="3988355" y="5233157"/>
                  <a:pt x="3990604" y="5237613"/>
                </a:cubicBezTo>
                <a:cubicBezTo>
                  <a:pt x="3992852" y="5242440"/>
                  <a:pt x="3996786" y="5245781"/>
                  <a:pt x="4001845" y="5247267"/>
                </a:cubicBezTo>
                <a:cubicBezTo>
                  <a:pt x="4043437" y="5260633"/>
                  <a:pt x="4086716" y="5272886"/>
                  <a:pt x="4129995" y="5283654"/>
                </a:cubicBezTo>
                <a:cubicBezTo>
                  <a:pt x="4130557" y="5284025"/>
                  <a:pt x="4133367" y="5284397"/>
                  <a:pt x="4134491" y="5284397"/>
                </a:cubicBezTo>
                <a:cubicBezTo>
                  <a:pt x="4142922" y="5284397"/>
                  <a:pt x="4150791" y="5278085"/>
                  <a:pt x="4153039" y="5269545"/>
                </a:cubicBezTo>
                <a:cubicBezTo>
                  <a:pt x="4154163" y="5264718"/>
                  <a:pt x="4153601" y="5259520"/>
                  <a:pt x="4150791" y="5255064"/>
                </a:cubicBezTo>
                <a:cubicBezTo>
                  <a:pt x="4148543" y="5250980"/>
                  <a:pt x="4144046" y="5247638"/>
                  <a:pt x="4138988" y="5246524"/>
                </a:cubicBezTo>
                <a:cubicBezTo>
                  <a:pt x="4096833" y="5236128"/>
                  <a:pt x="4054678" y="5224246"/>
                  <a:pt x="4013648" y="5210879"/>
                </a:cubicBezTo>
                <a:close/>
                <a:moveTo>
                  <a:pt x="5170369" y="5210136"/>
                </a:moveTo>
                <a:cubicBezTo>
                  <a:pt x="5129338" y="5223503"/>
                  <a:pt x="5086623" y="5235385"/>
                  <a:pt x="5045030" y="5246153"/>
                </a:cubicBezTo>
                <a:cubicBezTo>
                  <a:pt x="5034912" y="5248381"/>
                  <a:pt x="5028167" y="5258777"/>
                  <a:pt x="5030979" y="5269173"/>
                </a:cubicBezTo>
                <a:cubicBezTo>
                  <a:pt x="5032664" y="5277713"/>
                  <a:pt x="5040533" y="5283654"/>
                  <a:pt x="5049526" y="5283654"/>
                </a:cubicBezTo>
                <a:cubicBezTo>
                  <a:pt x="5050088" y="5283654"/>
                  <a:pt x="5053460" y="5283283"/>
                  <a:pt x="5054022" y="5283283"/>
                </a:cubicBezTo>
                <a:cubicBezTo>
                  <a:pt x="5097301" y="5272144"/>
                  <a:pt x="5140018" y="5259891"/>
                  <a:pt x="5182172" y="5246153"/>
                </a:cubicBezTo>
                <a:cubicBezTo>
                  <a:pt x="5187232" y="5244667"/>
                  <a:pt x="5191166" y="5241326"/>
                  <a:pt x="5193413" y="5236870"/>
                </a:cubicBezTo>
                <a:cubicBezTo>
                  <a:pt x="5195661" y="5232415"/>
                  <a:pt x="5196223" y="5227216"/>
                  <a:pt x="5194537" y="5222389"/>
                </a:cubicBezTo>
                <a:cubicBezTo>
                  <a:pt x="5191166" y="5212364"/>
                  <a:pt x="5180486" y="5206795"/>
                  <a:pt x="5170369" y="5210136"/>
                </a:cubicBezTo>
                <a:close/>
                <a:moveTo>
                  <a:pt x="3756786" y="5112113"/>
                </a:moveTo>
                <a:cubicBezTo>
                  <a:pt x="3751728" y="5113969"/>
                  <a:pt x="3747793" y="5117311"/>
                  <a:pt x="3745545" y="5121767"/>
                </a:cubicBezTo>
                <a:cubicBezTo>
                  <a:pt x="3743297" y="5126222"/>
                  <a:pt x="3742735" y="5131420"/>
                  <a:pt x="3744983" y="5136247"/>
                </a:cubicBezTo>
                <a:cubicBezTo>
                  <a:pt x="3746669" y="5141074"/>
                  <a:pt x="3750042" y="5144787"/>
                  <a:pt x="3754538" y="5147386"/>
                </a:cubicBezTo>
                <a:cubicBezTo>
                  <a:pt x="3794444" y="5166694"/>
                  <a:pt x="3835475" y="5184888"/>
                  <a:pt x="3876505" y="5201596"/>
                </a:cubicBezTo>
                <a:cubicBezTo>
                  <a:pt x="3878754" y="5202339"/>
                  <a:pt x="3881002" y="5202710"/>
                  <a:pt x="3883250" y="5202710"/>
                </a:cubicBezTo>
                <a:cubicBezTo>
                  <a:pt x="3891119" y="5202710"/>
                  <a:pt x="3898426" y="5198255"/>
                  <a:pt x="3901236" y="5190829"/>
                </a:cubicBezTo>
                <a:cubicBezTo>
                  <a:pt x="3904608" y="5181175"/>
                  <a:pt x="3900112" y="5169664"/>
                  <a:pt x="3890557" y="5165951"/>
                </a:cubicBezTo>
                <a:cubicBezTo>
                  <a:pt x="3850088" y="5149614"/>
                  <a:pt x="3810182" y="5132163"/>
                  <a:pt x="3771400" y="5112855"/>
                </a:cubicBezTo>
                <a:cubicBezTo>
                  <a:pt x="3766903" y="5110627"/>
                  <a:pt x="3761283" y="5110256"/>
                  <a:pt x="3756786" y="5112113"/>
                </a:cubicBezTo>
                <a:close/>
                <a:moveTo>
                  <a:pt x="5427230" y="5111277"/>
                </a:moveTo>
                <a:cubicBezTo>
                  <a:pt x="5422593" y="5109699"/>
                  <a:pt x="5417394" y="5109885"/>
                  <a:pt x="5412617" y="5112113"/>
                </a:cubicBezTo>
                <a:cubicBezTo>
                  <a:pt x="5373835" y="5131049"/>
                  <a:pt x="5333928" y="5148872"/>
                  <a:pt x="5293461" y="5165209"/>
                </a:cubicBezTo>
                <a:cubicBezTo>
                  <a:pt x="5288401" y="5167065"/>
                  <a:pt x="5285029" y="5170778"/>
                  <a:pt x="5282781" y="5175605"/>
                </a:cubicBezTo>
                <a:cubicBezTo>
                  <a:pt x="5281095" y="5180061"/>
                  <a:pt x="5281095" y="5185259"/>
                  <a:pt x="5282781" y="5190086"/>
                </a:cubicBezTo>
                <a:cubicBezTo>
                  <a:pt x="5285592" y="5197512"/>
                  <a:pt x="5292898" y="5201968"/>
                  <a:pt x="5300767" y="5201968"/>
                </a:cubicBezTo>
                <a:cubicBezTo>
                  <a:pt x="5303015" y="5201968"/>
                  <a:pt x="5305263" y="5201596"/>
                  <a:pt x="5308074" y="5200483"/>
                </a:cubicBezTo>
                <a:cubicBezTo>
                  <a:pt x="5348542" y="5184145"/>
                  <a:pt x="5389572" y="5165951"/>
                  <a:pt x="5429480" y="5146272"/>
                </a:cubicBezTo>
                <a:cubicBezTo>
                  <a:pt x="5439034" y="5141817"/>
                  <a:pt x="5442406" y="5130306"/>
                  <a:pt x="5438472" y="5121024"/>
                </a:cubicBezTo>
                <a:cubicBezTo>
                  <a:pt x="5435943" y="5116197"/>
                  <a:pt x="5431869" y="5112855"/>
                  <a:pt x="5427230" y="5111277"/>
                </a:cubicBezTo>
                <a:close/>
                <a:moveTo>
                  <a:pt x="3530276" y="4979187"/>
                </a:moveTo>
                <a:cubicBezTo>
                  <a:pt x="3525217" y="4979929"/>
                  <a:pt x="3520721" y="4982900"/>
                  <a:pt x="3517911" y="4986984"/>
                </a:cubicBezTo>
                <a:cubicBezTo>
                  <a:pt x="3515100" y="4991068"/>
                  <a:pt x="3514538" y="4996266"/>
                  <a:pt x="3515100" y="5001465"/>
                </a:cubicBezTo>
                <a:cubicBezTo>
                  <a:pt x="3516224" y="5006663"/>
                  <a:pt x="3519035" y="5010747"/>
                  <a:pt x="3522969" y="5013718"/>
                </a:cubicBezTo>
                <a:cubicBezTo>
                  <a:pt x="3560065" y="5038595"/>
                  <a:pt x="3597723" y="5062358"/>
                  <a:pt x="3636505" y="5084265"/>
                </a:cubicBezTo>
                <a:cubicBezTo>
                  <a:pt x="3639316" y="5086122"/>
                  <a:pt x="3642688" y="5086864"/>
                  <a:pt x="3646060" y="5086864"/>
                </a:cubicBezTo>
                <a:cubicBezTo>
                  <a:pt x="3652805" y="5086864"/>
                  <a:pt x="3658988" y="5083151"/>
                  <a:pt x="3662360" y="5077582"/>
                </a:cubicBezTo>
                <a:cubicBezTo>
                  <a:pt x="3665171" y="5073126"/>
                  <a:pt x="3665733" y="5067928"/>
                  <a:pt x="3664046" y="5063101"/>
                </a:cubicBezTo>
                <a:cubicBezTo>
                  <a:pt x="3662922" y="5057903"/>
                  <a:pt x="3660112" y="5053818"/>
                  <a:pt x="3655616" y="5051219"/>
                </a:cubicBezTo>
                <a:cubicBezTo>
                  <a:pt x="3617957" y="5029684"/>
                  <a:pt x="3580299" y="5006292"/>
                  <a:pt x="3544890" y="4981786"/>
                </a:cubicBezTo>
                <a:cubicBezTo>
                  <a:pt x="3540393" y="4979187"/>
                  <a:pt x="3535335" y="4978073"/>
                  <a:pt x="3530276" y="4979187"/>
                </a:cubicBezTo>
                <a:close/>
                <a:moveTo>
                  <a:pt x="5652055" y="4978073"/>
                </a:moveTo>
                <a:cubicBezTo>
                  <a:pt x="5646997" y="4976959"/>
                  <a:pt x="5641938" y="4978073"/>
                  <a:pt x="5638003" y="4981043"/>
                </a:cubicBezTo>
                <a:cubicBezTo>
                  <a:pt x="5602031" y="5005178"/>
                  <a:pt x="5564935" y="5028941"/>
                  <a:pt x="5527277" y="5050477"/>
                </a:cubicBezTo>
                <a:cubicBezTo>
                  <a:pt x="5522781" y="5053076"/>
                  <a:pt x="5519970" y="5057160"/>
                  <a:pt x="5518284" y="5061987"/>
                </a:cubicBezTo>
                <a:cubicBezTo>
                  <a:pt x="5517160" y="5067185"/>
                  <a:pt x="5517722" y="5072383"/>
                  <a:pt x="5520533" y="5076839"/>
                </a:cubicBezTo>
                <a:cubicBezTo>
                  <a:pt x="5523905" y="5082780"/>
                  <a:pt x="5530087" y="5086493"/>
                  <a:pt x="5536832" y="5086493"/>
                </a:cubicBezTo>
                <a:cubicBezTo>
                  <a:pt x="5540206" y="5086493"/>
                  <a:pt x="5544140" y="5085750"/>
                  <a:pt x="5546949" y="5083894"/>
                </a:cubicBezTo>
                <a:cubicBezTo>
                  <a:pt x="5585169" y="5061987"/>
                  <a:pt x="5622827" y="5037852"/>
                  <a:pt x="5659923" y="5012975"/>
                </a:cubicBezTo>
                <a:cubicBezTo>
                  <a:pt x="5668355" y="5007034"/>
                  <a:pt x="5671165" y="4995153"/>
                  <a:pt x="5664421" y="4986241"/>
                </a:cubicBezTo>
                <a:cubicBezTo>
                  <a:pt x="5661610" y="4981786"/>
                  <a:pt x="5657675" y="4979187"/>
                  <a:pt x="5652055" y="4978073"/>
                </a:cubicBezTo>
                <a:close/>
                <a:moveTo>
                  <a:pt x="3324562" y="4816185"/>
                </a:moveTo>
                <a:cubicBezTo>
                  <a:pt x="3319503" y="4816556"/>
                  <a:pt x="3315007" y="4818784"/>
                  <a:pt x="3311634" y="4822497"/>
                </a:cubicBezTo>
                <a:cubicBezTo>
                  <a:pt x="3308262" y="4826210"/>
                  <a:pt x="3306576" y="4831408"/>
                  <a:pt x="3306576" y="4836235"/>
                </a:cubicBezTo>
                <a:cubicBezTo>
                  <a:pt x="3307138" y="4841434"/>
                  <a:pt x="3309386" y="4846260"/>
                  <a:pt x="3313321" y="4849602"/>
                </a:cubicBezTo>
                <a:cubicBezTo>
                  <a:pt x="3345920" y="4879306"/>
                  <a:pt x="3380206" y="4907897"/>
                  <a:pt x="3415054" y="4935373"/>
                </a:cubicBezTo>
                <a:cubicBezTo>
                  <a:pt x="3418988" y="4937972"/>
                  <a:pt x="3422922" y="4939457"/>
                  <a:pt x="3426857" y="4939457"/>
                </a:cubicBezTo>
                <a:cubicBezTo>
                  <a:pt x="3433040" y="4939457"/>
                  <a:pt x="3438660" y="4936487"/>
                  <a:pt x="3442032" y="4932031"/>
                </a:cubicBezTo>
                <a:cubicBezTo>
                  <a:pt x="3448777" y="4923863"/>
                  <a:pt x="3447091" y="4911610"/>
                  <a:pt x="3439222" y="4904926"/>
                </a:cubicBezTo>
                <a:cubicBezTo>
                  <a:pt x="3404936" y="4878192"/>
                  <a:pt x="3370651" y="4849973"/>
                  <a:pt x="3338613" y="4821012"/>
                </a:cubicBezTo>
                <a:cubicBezTo>
                  <a:pt x="3334679" y="4817670"/>
                  <a:pt x="3330182" y="4815814"/>
                  <a:pt x="3324562" y="4816185"/>
                </a:cubicBezTo>
                <a:close/>
                <a:moveTo>
                  <a:pt x="5857698" y="4815071"/>
                </a:moveTo>
                <a:cubicBezTo>
                  <a:pt x="5852710" y="4814793"/>
                  <a:pt x="5847652" y="4816371"/>
                  <a:pt x="5843717" y="4819898"/>
                </a:cubicBezTo>
                <a:cubicBezTo>
                  <a:pt x="5811680" y="4848488"/>
                  <a:pt x="5777956" y="4877079"/>
                  <a:pt x="5744233" y="4903812"/>
                </a:cubicBezTo>
                <a:cubicBezTo>
                  <a:pt x="5739737" y="4906783"/>
                  <a:pt x="5737489" y="4911610"/>
                  <a:pt x="5736926" y="4916437"/>
                </a:cubicBezTo>
                <a:cubicBezTo>
                  <a:pt x="5736364" y="4921635"/>
                  <a:pt x="5737489" y="4926833"/>
                  <a:pt x="5740860" y="4930917"/>
                </a:cubicBezTo>
                <a:cubicBezTo>
                  <a:pt x="5744795" y="4935744"/>
                  <a:pt x="5749853" y="4938343"/>
                  <a:pt x="5756036" y="4938343"/>
                </a:cubicBezTo>
                <a:cubicBezTo>
                  <a:pt x="5759970" y="4938343"/>
                  <a:pt x="5764467" y="4936858"/>
                  <a:pt x="5767839" y="4934259"/>
                </a:cubicBezTo>
                <a:cubicBezTo>
                  <a:pt x="5802125" y="4907154"/>
                  <a:pt x="5836973" y="4878192"/>
                  <a:pt x="5869573" y="4848488"/>
                </a:cubicBezTo>
                <a:cubicBezTo>
                  <a:pt x="5877442" y="4841805"/>
                  <a:pt x="5878003" y="4829552"/>
                  <a:pt x="5871258" y="4821383"/>
                </a:cubicBezTo>
                <a:cubicBezTo>
                  <a:pt x="5867606" y="4817484"/>
                  <a:pt x="5862687" y="4815349"/>
                  <a:pt x="5857698" y="4815071"/>
                </a:cubicBezTo>
                <a:close/>
                <a:moveTo>
                  <a:pt x="3144000" y="4627007"/>
                </a:moveTo>
                <a:cubicBezTo>
                  <a:pt x="3139082" y="4626543"/>
                  <a:pt x="3134023" y="4627935"/>
                  <a:pt x="3130089" y="4631277"/>
                </a:cubicBezTo>
                <a:cubicBezTo>
                  <a:pt x="3122220" y="4637960"/>
                  <a:pt x="3121096" y="4650213"/>
                  <a:pt x="3127841" y="4658382"/>
                </a:cubicBezTo>
                <a:cubicBezTo>
                  <a:pt x="3156506" y="4691799"/>
                  <a:pt x="3186295" y="4725216"/>
                  <a:pt x="3217208" y="4757148"/>
                </a:cubicBezTo>
                <a:cubicBezTo>
                  <a:pt x="3220581" y="4760861"/>
                  <a:pt x="3225639" y="4763089"/>
                  <a:pt x="3230698" y="4763089"/>
                </a:cubicBezTo>
                <a:cubicBezTo>
                  <a:pt x="3236318" y="4763089"/>
                  <a:pt x="3240815" y="4760861"/>
                  <a:pt x="3244187" y="4757519"/>
                </a:cubicBezTo>
                <a:cubicBezTo>
                  <a:pt x="3251494" y="4750093"/>
                  <a:pt x="3252056" y="4737840"/>
                  <a:pt x="3244749" y="4730786"/>
                </a:cubicBezTo>
                <a:cubicBezTo>
                  <a:pt x="3214398" y="4699225"/>
                  <a:pt x="3185171" y="4666922"/>
                  <a:pt x="3157068" y="4633876"/>
                </a:cubicBezTo>
                <a:cubicBezTo>
                  <a:pt x="3153695" y="4629792"/>
                  <a:pt x="3148918" y="4627471"/>
                  <a:pt x="3144000" y="4627007"/>
                </a:cubicBezTo>
                <a:close/>
                <a:moveTo>
                  <a:pt x="6038331" y="4625568"/>
                </a:moveTo>
                <a:cubicBezTo>
                  <a:pt x="6033414" y="4625986"/>
                  <a:pt x="6028635" y="4628306"/>
                  <a:pt x="6025263" y="4632391"/>
                </a:cubicBezTo>
                <a:cubicBezTo>
                  <a:pt x="5997723" y="4665436"/>
                  <a:pt x="5967933" y="4698111"/>
                  <a:pt x="5938143" y="4729300"/>
                </a:cubicBezTo>
                <a:cubicBezTo>
                  <a:pt x="5934209" y="4733013"/>
                  <a:pt x="5932523" y="4737840"/>
                  <a:pt x="5932523" y="4743038"/>
                </a:cubicBezTo>
                <a:cubicBezTo>
                  <a:pt x="5932523" y="4748237"/>
                  <a:pt x="5934772" y="4753064"/>
                  <a:pt x="5938143" y="4756405"/>
                </a:cubicBezTo>
                <a:cubicBezTo>
                  <a:pt x="5942078" y="4759747"/>
                  <a:pt x="5947136" y="4761975"/>
                  <a:pt x="5951633" y="4761975"/>
                </a:cubicBezTo>
                <a:cubicBezTo>
                  <a:pt x="5956692" y="4761975"/>
                  <a:pt x="5962313" y="4759747"/>
                  <a:pt x="5965684" y="4756034"/>
                </a:cubicBezTo>
                <a:cubicBezTo>
                  <a:pt x="5996037" y="4724473"/>
                  <a:pt x="6026387" y="4691056"/>
                  <a:pt x="6055053" y="4657268"/>
                </a:cubicBezTo>
                <a:cubicBezTo>
                  <a:pt x="6057862" y="4653183"/>
                  <a:pt x="6059549" y="4648356"/>
                  <a:pt x="6058986" y="4643158"/>
                </a:cubicBezTo>
                <a:cubicBezTo>
                  <a:pt x="6058424" y="4637960"/>
                  <a:pt x="6056176" y="4633504"/>
                  <a:pt x="6052242" y="4630163"/>
                </a:cubicBezTo>
                <a:cubicBezTo>
                  <a:pt x="6048307" y="4626635"/>
                  <a:pt x="6043250" y="4625150"/>
                  <a:pt x="6038331" y="4625568"/>
                </a:cubicBezTo>
                <a:close/>
                <a:moveTo>
                  <a:pt x="2991260" y="4413322"/>
                </a:moveTo>
                <a:cubicBezTo>
                  <a:pt x="2986201" y="4412580"/>
                  <a:pt x="2980581" y="4413322"/>
                  <a:pt x="2976646" y="4415921"/>
                </a:cubicBezTo>
                <a:cubicBezTo>
                  <a:pt x="2972712" y="4418892"/>
                  <a:pt x="2969340" y="4422976"/>
                  <a:pt x="2968215" y="4427803"/>
                </a:cubicBezTo>
                <a:cubicBezTo>
                  <a:pt x="2967091" y="4433001"/>
                  <a:pt x="2968215" y="4438200"/>
                  <a:pt x="2971026" y="4442284"/>
                </a:cubicBezTo>
                <a:cubicBezTo>
                  <a:pt x="2994632" y="4480157"/>
                  <a:pt x="3019925" y="4517287"/>
                  <a:pt x="3045780" y="4552932"/>
                </a:cubicBezTo>
                <a:cubicBezTo>
                  <a:pt x="3049152" y="4558130"/>
                  <a:pt x="3055335" y="4561101"/>
                  <a:pt x="3060955" y="4561101"/>
                </a:cubicBezTo>
                <a:cubicBezTo>
                  <a:pt x="3064890" y="4561101"/>
                  <a:pt x="3068824" y="4559615"/>
                  <a:pt x="3072197" y="4557387"/>
                </a:cubicBezTo>
                <a:cubicBezTo>
                  <a:pt x="3076693" y="4554417"/>
                  <a:pt x="3078941" y="4549961"/>
                  <a:pt x="3080065" y="4544392"/>
                </a:cubicBezTo>
                <a:cubicBezTo>
                  <a:pt x="3080628" y="4539194"/>
                  <a:pt x="3079503" y="4533995"/>
                  <a:pt x="3076693" y="4530282"/>
                </a:cubicBezTo>
                <a:cubicBezTo>
                  <a:pt x="3050838" y="4495009"/>
                  <a:pt x="3026108" y="4458621"/>
                  <a:pt x="3003063" y="4421862"/>
                </a:cubicBezTo>
                <a:cubicBezTo>
                  <a:pt x="3000815" y="4417778"/>
                  <a:pt x="2996318" y="4414436"/>
                  <a:pt x="2991260" y="4413322"/>
                </a:cubicBezTo>
                <a:close/>
                <a:moveTo>
                  <a:pt x="6191212" y="4412348"/>
                </a:moveTo>
                <a:cubicBezTo>
                  <a:pt x="6186434" y="4413415"/>
                  <a:pt x="6182078" y="4416293"/>
                  <a:pt x="6179267" y="4420748"/>
                </a:cubicBezTo>
                <a:cubicBezTo>
                  <a:pt x="6156223" y="4457507"/>
                  <a:pt x="6131492" y="4494266"/>
                  <a:pt x="6105637" y="4529169"/>
                </a:cubicBezTo>
                <a:cubicBezTo>
                  <a:pt x="6099455" y="4537708"/>
                  <a:pt x="6101703" y="4549961"/>
                  <a:pt x="6110134" y="4555902"/>
                </a:cubicBezTo>
                <a:cubicBezTo>
                  <a:pt x="6113506" y="4558501"/>
                  <a:pt x="6117441" y="4559615"/>
                  <a:pt x="6121375" y="4559615"/>
                </a:cubicBezTo>
                <a:cubicBezTo>
                  <a:pt x="6127558" y="4559615"/>
                  <a:pt x="6133178" y="4556645"/>
                  <a:pt x="6136551" y="4551818"/>
                </a:cubicBezTo>
                <a:cubicBezTo>
                  <a:pt x="6162968" y="4515802"/>
                  <a:pt x="6188260" y="4478671"/>
                  <a:pt x="6211306" y="4441170"/>
                </a:cubicBezTo>
                <a:cubicBezTo>
                  <a:pt x="6214115" y="4437086"/>
                  <a:pt x="6215240" y="4431887"/>
                  <a:pt x="6214115" y="4426689"/>
                </a:cubicBezTo>
                <a:cubicBezTo>
                  <a:pt x="6212992" y="4421491"/>
                  <a:pt x="6209619" y="4417407"/>
                  <a:pt x="6205684" y="4414808"/>
                </a:cubicBezTo>
                <a:cubicBezTo>
                  <a:pt x="6201189" y="4412023"/>
                  <a:pt x="6195989" y="4411280"/>
                  <a:pt x="6191212" y="4412348"/>
                </a:cubicBezTo>
                <a:close/>
                <a:moveTo>
                  <a:pt x="2869785" y="4182651"/>
                </a:moveTo>
                <a:cubicBezTo>
                  <a:pt x="2865218" y="4180887"/>
                  <a:pt x="2860019" y="4180887"/>
                  <a:pt x="2855241" y="4183115"/>
                </a:cubicBezTo>
                <a:cubicBezTo>
                  <a:pt x="2845124" y="4187199"/>
                  <a:pt x="2841190" y="4198338"/>
                  <a:pt x="2845124" y="4207992"/>
                </a:cubicBezTo>
                <a:cubicBezTo>
                  <a:pt x="2863110" y="4248093"/>
                  <a:pt x="2882782" y="4288194"/>
                  <a:pt x="2903578" y="4327552"/>
                </a:cubicBezTo>
                <a:cubicBezTo>
                  <a:pt x="2906951" y="4333864"/>
                  <a:pt x="2913696" y="4337577"/>
                  <a:pt x="2920440" y="4337577"/>
                </a:cubicBezTo>
                <a:cubicBezTo>
                  <a:pt x="2923813" y="4337577"/>
                  <a:pt x="2927185" y="4336834"/>
                  <a:pt x="2929995" y="4335349"/>
                </a:cubicBezTo>
                <a:cubicBezTo>
                  <a:pt x="2934492" y="4332750"/>
                  <a:pt x="2937864" y="4329037"/>
                  <a:pt x="2938988" y="4323839"/>
                </a:cubicBezTo>
                <a:cubicBezTo>
                  <a:pt x="2940674" y="4319012"/>
                  <a:pt x="2940112" y="4314185"/>
                  <a:pt x="2937864" y="4310100"/>
                </a:cubicBezTo>
                <a:cubicBezTo>
                  <a:pt x="2917068" y="4271485"/>
                  <a:pt x="2897958" y="4232127"/>
                  <a:pt x="2880534" y="4192769"/>
                </a:cubicBezTo>
                <a:cubicBezTo>
                  <a:pt x="2878286" y="4187942"/>
                  <a:pt x="2874351" y="4184414"/>
                  <a:pt x="2869785" y="4182651"/>
                </a:cubicBezTo>
                <a:close/>
                <a:moveTo>
                  <a:pt x="6312547" y="4179820"/>
                </a:moveTo>
                <a:cubicBezTo>
                  <a:pt x="6307980" y="4181630"/>
                  <a:pt x="6304046" y="4185157"/>
                  <a:pt x="6301798" y="4189799"/>
                </a:cubicBezTo>
                <a:cubicBezTo>
                  <a:pt x="6284373" y="4229528"/>
                  <a:pt x="6265263" y="4268886"/>
                  <a:pt x="6244467" y="4307501"/>
                </a:cubicBezTo>
                <a:cubicBezTo>
                  <a:pt x="6239970" y="4316784"/>
                  <a:pt x="6243342" y="4328665"/>
                  <a:pt x="6252897" y="4333492"/>
                </a:cubicBezTo>
                <a:cubicBezTo>
                  <a:pt x="6255708" y="4334978"/>
                  <a:pt x="6258519" y="4335720"/>
                  <a:pt x="6261890" y="4335720"/>
                </a:cubicBezTo>
                <a:cubicBezTo>
                  <a:pt x="6268635" y="4335720"/>
                  <a:pt x="6275380" y="4332007"/>
                  <a:pt x="6278752" y="4325695"/>
                </a:cubicBezTo>
                <a:cubicBezTo>
                  <a:pt x="6299548" y="4286708"/>
                  <a:pt x="6319220" y="4246236"/>
                  <a:pt x="6337207" y="4205765"/>
                </a:cubicBezTo>
                <a:cubicBezTo>
                  <a:pt x="6341142" y="4196482"/>
                  <a:pt x="6337207" y="4184972"/>
                  <a:pt x="6327089" y="4180145"/>
                </a:cubicBezTo>
                <a:cubicBezTo>
                  <a:pt x="6322312" y="4177917"/>
                  <a:pt x="6317113" y="4178010"/>
                  <a:pt x="6312547" y="4179820"/>
                </a:cubicBezTo>
                <a:close/>
                <a:moveTo>
                  <a:pt x="2766998" y="3933971"/>
                </a:moveTo>
                <a:cubicBezTo>
                  <a:pt x="2756881" y="3936571"/>
                  <a:pt x="2751260" y="3947338"/>
                  <a:pt x="2754070" y="3957363"/>
                </a:cubicBezTo>
                <a:cubicBezTo>
                  <a:pt x="2766436" y="4000063"/>
                  <a:pt x="2779925" y="4042392"/>
                  <a:pt x="2795101" y="4084349"/>
                </a:cubicBezTo>
                <a:cubicBezTo>
                  <a:pt x="2797911" y="4091775"/>
                  <a:pt x="2805218" y="4096973"/>
                  <a:pt x="2813087" y="4096973"/>
                </a:cubicBezTo>
                <a:cubicBezTo>
                  <a:pt x="2815335" y="4096973"/>
                  <a:pt x="2818145" y="4096602"/>
                  <a:pt x="2819831" y="4095488"/>
                </a:cubicBezTo>
                <a:cubicBezTo>
                  <a:pt x="2829949" y="4092146"/>
                  <a:pt x="2835007" y="4081007"/>
                  <a:pt x="2831073" y="4070982"/>
                </a:cubicBezTo>
                <a:cubicBezTo>
                  <a:pt x="2816459" y="4030510"/>
                  <a:pt x="2802970" y="3988553"/>
                  <a:pt x="2790604" y="3946967"/>
                </a:cubicBezTo>
                <a:cubicBezTo>
                  <a:pt x="2789480" y="3942140"/>
                  <a:pt x="2786108" y="3938056"/>
                  <a:pt x="2781611" y="3935457"/>
                </a:cubicBezTo>
                <a:cubicBezTo>
                  <a:pt x="2777115" y="3932858"/>
                  <a:pt x="2772056" y="3932486"/>
                  <a:pt x="2766998" y="3933971"/>
                </a:cubicBezTo>
                <a:close/>
                <a:moveTo>
                  <a:pt x="6414771" y="3931744"/>
                </a:moveTo>
                <a:cubicBezTo>
                  <a:pt x="6404654" y="3928773"/>
                  <a:pt x="6393975" y="3934714"/>
                  <a:pt x="6391164" y="3945111"/>
                </a:cubicBezTo>
                <a:cubicBezTo>
                  <a:pt x="6379361" y="3986696"/>
                  <a:pt x="6365871" y="4028282"/>
                  <a:pt x="6351259" y="4069125"/>
                </a:cubicBezTo>
                <a:cubicBezTo>
                  <a:pt x="6347886" y="4079151"/>
                  <a:pt x="6352945" y="4089918"/>
                  <a:pt x="6362499" y="4093631"/>
                </a:cubicBezTo>
                <a:cubicBezTo>
                  <a:pt x="6364747" y="4094374"/>
                  <a:pt x="6366997" y="4094745"/>
                  <a:pt x="6369244" y="4094745"/>
                </a:cubicBezTo>
                <a:cubicBezTo>
                  <a:pt x="6377113" y="4094745"/>
                  <a:pt x="6384419" y="4089547"/>
                  <a:pt x="6387230" y="4082121"/>
                </a:cubicBezTo>
                <a:cubicBezTo>
                  <a:pt x="6402406" y="4040535"/>
                  <a:pt x="6415895" y="3998207"/>
                  <a:pt x="6428261" y="3955507"/>
                </a:cubicBezTo>
                <a:cubicBezTo>
                  <a:pt x="6429384" y="3950309"/>
                  <a:pt x="6428822" y="3945482"/>
                  <a:pt x="6426574" y="3941026"/>
                </a:cubicBezTo>
                <a:cubicBezTo>
                  <a:pt x="6424327" y="3936199"/>
                  <a:pt x="6420392" y="3933229"/>
                  <a:pt x="6414771" y="3931744"/>
                </a:cubicBezTo>
                <a:close/>
                <a:moveTo>
                  <a:pt x="2714726" y="3675174"/>
                </a:moveTo>
                <a:cubicBezTo>
                  <a:pt x="2710230" y="3675917"/>
                  <a:pt x="2705171" y="3678516"/>
                  <a:pt x="2702361" y="3682600"/>
                </a:cubicBezTo>
                <a:cubicBezTo>
                  <a:pt x="2698988" y="3687056"/>
                  <a:pt x="2697864" y="3691883"/>
                  <a:pt x="2698426" y="3696709"/>
                </a:cubicBezTo>
                <a:cubicBezTo>
                  <a:pt x="2704609" y="3740523"/>
                  <a:pt x="2712478" y="3784708"/>
                  <a:pt x="2721471" y="3828150"/>
                </a:cubicBezTo>
                <a:cubicBezTo>
                  <a:pt x="2723719" y="3837062"/>
                  <a:pt x="2731588" y="3843374"/>
                  <a:pt x="2740581" y="3843374"/>
                </a:cubicBezTo>
                <a:cubicBezTo>
                  <a:pt x="2741143" y="3843374"/>
                  <a:pt x="2743391" y="3843374"/>
                  <a:pt x="2744515" y="3843002"/>
                </a:cubicBezTo>
                <a:cubicBezTo>
                  <a:pt x="2754632" y="3840775"/>
                  <a:pt x="2761377" y="3830378"/>
                  <a:pt x="2759129" y="3820353"/>
                </a:cubicBezTo>
                <a:cubicBezTo>
                  <a:pt x="2750136" y="3777653"/>
                  <a:pt x="2742267" y="3734211"/>
                  <a:pt x="2736646" y="3691511"/>
                </a:cubicBezTo>
                <a:cubicBezTo>
                  <a:pt x="2734960" y="3680743"/>
                  <a:pt x="2725405" y="3673689"/>
                  <a:pt x="2714726" y="3675174"/>
                </a:cubicBezTo>
                <a:close/>
                <a:moveTo>
                  <a:pt x="6467605" y="3673317"/>
                </a:moveTo>
                <a:cubicBezTo>
                  <a:pt x="6462546" y="3672204"/>
                  <a:pt x="6457487" y="3673317"/>
                  <a:pt x="6453554" y="3676659"/>
                </a:cubicBezTo>
                <a:cubicBezTo>
                  <a:pt x="6449056" y="3679630"/>
                  <a:pt x="6446246" y="3684457"/>
                  <a:pt x="6445685" y="3689283"/>
                </a:cubicBezTo>
                <a:cubicBezTo>
                  <a:pt x="6439501" y="3732726"/>
                  <a:pt x="6431632" y="3775797"/>
                  <a:pt x="6423201" y="3818125"/>
                </a:cubicBezTo>
                <a:cubicBezTo>
                  <a:pt x="6422078" y="3822952"/>
                  <a:pt x="6422639" y="3828150"/>
                  <a:pt x="6425450" y="3832606"/>
                </a:cubicBezTo>
                <a:cubicBezTo>
                  <a:pt x="6428261" y="3836690"/>
                  <a:pt x="6432756" y="3839661"/>
                  <a:pt x="6437816" y="3840775"/>
                </a:cubicBezTo>
                <a:cubicBezTo>
                  <a:pt x="6438377" y="3840775"/>
                  <a:pt x="6441187" y="3841146"/>
                  <a:pt x="6441749" y="3841146"/>
                </a:cubicBezTo>
                <a:cubicBezTo>
                  <a:pt x="6450742" y="3841146"/>
                  <a:pt x="6458611" y="3834834"/>
                  <a:pt x="6460297" y="3825923"/>
                </a:cubicBezTo>
                <a:cubicBezTo>
                  <a:pt x="6469290" y="3782480"/>
                  <a:pt x="6477159" y="3738295"/>
                  <a:pt x="6483343" y="3694853"/>
                </a:cubicBezTo>
                <a:cubicBezTo>
                  <a:pt x="6483904" y="3689655"/>
                  <a:pt x="6482780" y="3684457"/>
                  <a:pt x="6479970" y="3680743"/>
                </a:cubicBezTo>
                <a:cubicBezTo>
                  <a:pt x="6477159" y="3676659"/>
                  <a:pt x="6472663" y="3673689"/>
                  <a:pt x="6467605" y="3673317"/>
                </a:cubicBezTo>
                <a:close/>
                <a:moveTo>
                  <a:pt x="2698988" y="3411549"/>
                </a:moveTo>
                <a:cubicBezTo>
                  <a:pt x="2688309" y="3411549"/>
                  <a:pt x="2679878" y="3420461"/>
                  <a:pt x="2679878" y="3430857"/>
                </a:cubicBezTo>
                <a:cubicBezTo>
                  <a:pt x="2680440" y="3475042"/>
                  <a:pt x="2681565" y="3519970"/>
                  <a:pt x="2684937" y="3564155"/>
                </a:cubicBezTo>
                <a:cubicBezTo>
                  <a:pt x="2685499" y="3574180"/>
                  <a:pt x="2693930" y="3581977"/>
                  <a:pt x="2703485" y="3581977"/>
                </a:cubicBezTo>
                <a:cubicBezTo>
                  <a:pt x="2704047" y="3581977"/>
                  <a:pt x="2704609" y="3581977"/>
                  <a:pt x="2705171" y="3581977"/>
                </a:cubicBezTo>
                <a:cubicBezTo>
                  <a:pt x="2715850" y="3580863"/>
                  <a:pt x="2723719" y="3571952"/>
                  <a:pt x="2722595" y="3561184"/>
                </a:cubicBezTo>
                <a:cubicBezTo>
                  <a:pt x="2719785" y="3518113"/>
                  <a:pt x="2718098" y="3474299"/>
                  <a:pt x="2718098" y="3430857"/>
                </a:cubicBezTo>
                <a:cubicBezTo>
                  <a:pt x="2718098" y="3420461"/>
                  <a:pt x="2709668" y="3411549"/>
                  <a:pt x="2698988" y="3411549"/>
                </a:cubicBezTo>
                <a:close/>
                <a:moveTo>
                  <a:pt x="8990132" y="3409693"/>
                </a:moveTo>
                <a:cubicBezTo>
                  <a:pt x="8979453" y="3409693"/>
                  <a:pt x="8971022" y="3418233"/>
                  <a:pt x="8971022" y="3429001"/>
                </a:cubicBezTo>
                <a:cubicBezTo>
                  <a:pt x="8971022" y="3439397"/>
                  <a:pt x="8979453" y="3447937"/>
                  <a:pt x="8990132" y="3447937"/>
                </a:cubicBezTo>
                <a:lnTo>
                  <a:pt x="9121092" y="3447937"/>
                </a:lnTo>
                <a:cubicBezTo>
                  <a:pt x="9131771" y="3447937"/>
                  <a:pt x="9140202" y="3439397"/>
                  <a:pt x="9140202" y="3429001"/>
                </a:cubicBezTo>
                <a:cubicBezTo>
                  <a:pt x="9140202" y="3418233"/>
                  <a:pt x="9131771" y="3409693"/>
                  <a:pt x="9121092" y="3409693"/>
                </a:cubicBezTo>
                <a:close/>
                <a:moveTo>
                  <a:pt x="8727650" y="3409693"/>
                </a:moveTo>
                <a:cubicBezTo>
                  <a:pt x="8716971" y="3409693"/>
                  <a:pt x="8708540" y="3418233"/>
                  <a:pt x="8708540" y="3429001"/>
                </a:cubicBezTo>
                <a:cubicBezTo>
                  <a:pt x="8708540" y="3439397"/>
                  <a:pt x="8716971" y="3447937"/>
                  <a:pt x="8727650" y="3447937"/>
                </a:cubicBezTo>
                <a:lnTo>
                  <a:pt x="8858610" y="3447937"/>
                </a:lnTo>
                <a:cubicBezTo>
                  <a:pt x="8869289" y="3447937"/>
                  <a:pt x="8877720" y="3439397"/>
                  <a:pt x="8877720" y="3429001"/>
                </a:cubicBezTo>
                <a:cubicBezTo>
                  <a:pt x="8877720" y="3418233"/>
                  <a:pt x="8869289" y="3409693"/>
                  <a:pt x="8858610" y="3409693"/>
                </a:cubicBezTo>
                <a:close/>
                <a:moveTo>
                  <a:pt x="8465167" y="3409693"/>
                </a:moveTo>
                <a:cubicBezTo>
                  <a:pt x="8455050" y="3409693"/>
                  <a:pt x="8446057" y="3418233"/>
                  <a:pt x="8446057" y="3429001"/>
                </a:cubicBezTo>
                <a:cubicBezTo>
                  <a:pt x="8446057" y="3439397"/>
                  <a:pt x="8455050" y="3447937"/>
                  <a:pt x="8465167" y="3447937"/>
                </a:cubicBezTo>
                <a:lnTo>
                  <a:pt x="8596128" y="3447937"/>
                </a:lnTo>
                <a:cubicBezTo>
                  <a:pt x="8606807" y="3447937"/>
                  <a:pt x="8615800" y="3439397"/>
                  <a:pt x="8615800" y="3429001"/>
                </a:cubicBezTo>
                <a:cubicBezTo>
                  <a:pt x="8615800" y="3418233"/>
                  <a:pt x="8606807" y="3409693"/>
                  <a:pt x="8596128" y="3409693"/>
                </a:cubicBezTo>
                <a:close/>
                <a:moveTo>
                  <a:pt x="8190320" y="3409693"/>
                </a:moveTo>
                <a:cubicBezTo>
                  <a:pt x="8179641" y="3409693"/>
                  <a:pt x="8171210" y="3418233"/>
                  <a:pt x="8171210" y="3429001"/>
                </a:cubicBezTo>
                <a:cubicBezTo>
                  <a:pt x="8171210" y="3439397"/>
                  <a:pt x="8179641" y="3447937"/>
                  <a:pt x="8190320" y="3447937"/>
                </a:cubicBezTo>
                <a:lnTo>
                  <a:pt x="8321280" y="3447937"/>
                </a:lnTo>
                <a:cubicBezTo>
                  <a:pt x="8331959" y="3447937"/>
                  <a:pt x="8340390" y="3439397"/>
                  <a:pt x="8340390" y="3429001"/>
                </a:cubicBezTo>
                <a:cubicBezTo>
                  <a:pt x="8340390" y="3418233"/>
                  <a:pt x="8331959" y="3409693"/>
                  <a:pt x="8321280" y="3409693"/>
                </a:cubicBezTo>
                <a:close/>
                <a:moveTo>
                  <a:pt x="7927838" y="3409693"/>
                </a:moveTo>
                <a:cubicBezTo>
                  <a:pt x="7917158" y="3409693"/>
                  <a:pt x="7908727" y="3418233"/>
                  <a:pt x="7908727" y="3429001"/>
                </a:cubicBezTo>
                <a:cubicBezTo>
                  <a:pt x="7908727" y="3439397"/>
                  <a:pt x="7917158" y="3447937"/>
                  <a:pt x="7927838" y="3447937"/>
                </a:cubicBezTo>
                <a:lnTo>
                  <a:pt x="8058798" y="3447937"/>
                </a:lnTo>
                <a:cubicBezTo>
                  <a:pt x="8069477" y="3447937"/>
                  <a:pt x="8077908" y="3439397"/>
                  <a:pt x="8077908" y="3429001"/>
                </a:cubicBezTo>
                <a:cubicBezTo>
                  <a:pt x="8077908" y="3418233"/>
                  <a:pt x="8069477" y="3409693"/>
                  <a:pt x="8058798" y="3409693"/>
                </a:cubicBezTo>
                <a:close/>
                <a:moveTo>
                  <a:pt x="7665355" y="3409693"/>
                </a:moveTo>
                <a:cubicBezTo>
                  <a:pt x="7655238" y="3409693"/>
                  <a:pt x="7646245" y="3418233"/>
                  <a:pt x="7646245" y="3429001"/>
                </a:cubicBezTo>
                <a:cubicBezTo>
                  <a:pt x="7646245" y="3439397"/>
                  <a:pt x="7655238" y="3447937"/>
                  <a:pt x="7665355" y="3447937"/>
                </a:cubicBezTo>
                <a:lnTo>
                  <a:pt x="7796315" y="3447937"/>
                </a:lnTo>
                <a:cubicBezTo>
                  <a:pt x="7806995" y="3447937"/>
                  <a:pt x="7815987" y="3439397"/>
                  <a:pt x="7815987" y="3429001"/>
                </a:cubicBezTo>
                <a:cubicBezTo>
                  <a:pt x="7815987" y="3418233"/>
                  <a:pt x="7806995" y="3409693"/>
                  <a:pt x="7796315" y="3409693"/>
                </a:cubicBezTo>
                <a:close/>
                <a:moveTo>
                  <a:pt x="7403435" y="3409693"/>
                </a:moveTo>
                <a:cubicBezTo>
                  <a:pt x="7392756" y="3409693"/>
                  <a:pt x="7384325" y="3418233"/>
                  <a:pt x="7384325" y="3429001"/>
                </a:cubicBezTo>
                <a:cubicBezTo>
                  <a:pt x="7384325" y="3439397"/>
                  <a:pt x="7392756" y="3447937"/>
                  <a:pt x="7403435" y="3447937"/>
                </a:cubicBezTo>
                <a:lnTo>
                  <a:pt x="7534395" y="3447937"/>
                </a:lnTo>
                <a:cubicBezTo>
                  <a:pt x="7545074" y="3447937"/>
                  <a:pt x="7553505" y="3439397"/>
                  <a:pt x="7553505" y="3429001"/>
                </a:cubicBezTo>
                <a:cubicBezTo>
                  <a:pt x="7553505" y="3418233"/>
                  <a:pt x="7545074" y="3409693"/>
                  <a:pt x="7534395" y="3409693"/>
                </a:cubicBezTo>
                <a:close/>
                <a:moveTo>
                  <a:pt x="7140953" y="3409693"/>
                </a:moveTo>
                <a:cubicBezTo>
                  <a:pt x="7130274" y="3409693"/>
                  <a:pt x="7121843" y="3418233"/>
                  <a:pt x="7121843" y="3429001"/>
                </a:cubicBezTo>
                <a:cubicBezTo>
                  <a:pt x="7121843" y="3439397"/>
                  <a:pt x="7130274" y="3447937"/>
                  <a:pt x="7140953" y="3447937"/>
                </a:cubicBezTo>
                <a:lnTo>
                  <a:pt x="7271913" y="3447937"/>
                </a:lnTo>
                <a:cubicBezTo>
                  <a:pt x="7282592" y="3447937"/>
                  <a:pt x="7291023" y="3439397"/>
                  <a:pt x="7291023" y="3429001"/>
                </a:cubicBezTo>
                <a:cubicBezTo>
                  <a:pt x="7291023" y="3418233"/>
                  <a:pt x="7282592" y="3409693"/>
                  <a:pt x="7271913" y="3409693"/>
                </a:cubicBezTo>
                <a:close/>
                <a:moveTo>
                  <a:pt x="6878470" y="3409693"/>
                </a:moveTo>
                <a:cubicBezTo>
                  <a:pt x="6867791" y="3409693"/>
                  <a:pt x="6859360" y="3418233"/>
                  <a:pt x="6859360" y="3429001"/>
                </a:cubicBezTo>
                <a:cubicBezTo>
                  <a:pt x="6859360" y="3439397"/>
                  <a:pt x="6867791" y="3447937"/>
                  <a:pt x="6878470" y="3447937"/>
                </a:cubicBezTo>
                <a:lnTo>
                  <a:pt x="7009431" y="3447937"/>
                </a:lnTo>
                <a:cubicBezTo>
                  <a:pt x="7020110" y="3447937"/>
                  <a:pt x="7028541" y="3439397"/>
                  <a:pt x="7028541" y="3429001"/>
                </a:cubicBezTo>
                <a:cubicBezTo>
                  <a:pt x="7028541" y="3418233"/>
                  <a:pt x="7020110" y="3409693"/>
                  <a:pt x="7009431" y="3409693"/>
                </a:cubicBezTo>
                <a:close/>
                <a:moveTo>
                  <a:pt x="2264516" y="3409693"/>
                </a:moveTo>
                <a:cubicBezTo>
                  <a:pt x="2253836" y="3409693"/>
                  <a:pt x="2245406" y="3418233"/>
                  <a:pt x="2245406" y="3429001"/>
                </a:cubicBezTo>
                <a:cubicBezTo>
                  <a:pt x="2245406" y="3439397"/>
                  <a:pt x="2253836" y="3447937"/>
                  <a:pt x="2264516" y="3447937"/>
                </a:cubicBezTo>
                <a:lnTo>
                  <a:pt x="2395476" y="3447937"/>
                </a:lnTo>
                <a:cubicBezTo>
                  <a:pt x="2406155" y="3447937"/>
                  <a:pt x="2414586" y="3439397"/>
                  <a:pt x="2414586" y="3429001"/>
                </a:cubicBezTo>
                <a:cubicBezTo>
                  <a:pt x="2414586" y="3418233"/>
                  <a:pt x="2406155" y="3409693"/>
                  <a:pt x="2395476" y="3409693"/>
                </a:cubicBezTo>
                <a:close/>
                <a:moveTo>
                  <a:pt x="2002033" y="3409693"/>
                </a:moveTo>
                <a:cubicBezTo>
                  <a:pt x="1991354" y="3409693"/>
                  <a:pt x="1982923" y="3418233"/>
                  <a:pt x="1982923" y="3429001"/>
                </a:cubicBezTo>
                <a:cubicBezTo>
                  <a:pt x="1982923" y="3439397"/>
                  <a:pt x="1991354" y="3447937"/>
                  <a:pt x="2002033" y="3447937"/>
                </a:cubicBezTo>
                <a:lnTo>
                  <a:pt x="2132994" y="3447937"/>
                </a:lnTo>
                <a:cubicBezTo>
                  <a:pt x="2143673" y="3447937"/>
                  <a:pt x="2152104" y="3439397"/>
                  <a:pt x="2152104" y="3429001"/>
                </a:cubicBezTo>
                <a:cubicBezTo>
                  <a:pt x="2152104" y="3418233"/>
                  <a:pt x="2143673" y="3409693"/>
                  <a:pt x="2132994" y="3409693"/>
                </a:cubicBezTo>
                <a:close/>
                <a:moveTo>
                  <a:pt x="1739551" y="3409693"/>
                </a:moveTo>
                <a:cubicBezTo>
                  <a:pt x="1729434" y="3409693"/>
                  <a:pt x="1720441" y="3418233"/>
                  <a:pt x="1720441" y="3429001"/>
                </a:cubicBezTo>
                <a:cubicBezTo>
                  <a:pt x="1720441" y="3439397"/>
                  <a:pt x="1729434" y="3447937"/>
                  <a:pt x="1739551" y="3447937"/>
                </a:cubicBezTo>
                <a:lnTo>
                  <a:pt x="1870511" y="3447937"/>
                </a:lnTo>
                <a:cubicBezTo>
                  <a:pt x="1881190" y="3447937"/>
                  <a:pt x="1889621" y="3439397"/>
                  <a:pt x="1889621" y="3429001"/>
                </a:cubicBezTo>
                <a:cubicBezTo>
                  <a:pt x="1889621" y="3418233"/>
                  <a:pt x="1881190" y="3409693"/>
                  <a:pt x="1870511" y="3409693"/>
                </a:cubicBezTo>
                <a:close/>
                <a:moveTo>
                  <a:pt x="1477631" y="3409693"/>
                </a:moveTo>
                <a:cubicBezTo>
                  <a:pt x="1466952" y="3409693"/>
                  <a:pt x="1458521" y="3418233"/>
                  <a:pt x="1458521" y="3429001"/>
                </a:cubicBezTo>
                <a:cubicBezTo>
                  <a:pt x="1458521" y="3439397"/>
                  <a:pt x="1466952" y="3447937"/>
                  <a:pt x="1477631" y="3447937"/>
                </a:cubicBezTo>
                <a:lnTo>
                  <a:pt x="1608591" y="3447937"/>
                </a:lnTo>
                <a:cubicBezTo>
                  <a:pt x="1619270" y="3447937"/>
                  <a:pt x="1627701" y="3439397"/>
                  <a:pt x="1627701" y="3429001"/>
                </a:cubicBezTo>
                <a:cubicBezTo>
                  <a:pt x="1627701" y="3418233"/>
                  <a:pt x="1619270" y="3409693"/>
                  <a:pt x="1608591" y="3409693"/>
                </a:cubicBezTo>
                <a:close/>
                <a:moveTo>
                  <a:pt x="1215149" y="3409693"/>
                </a:moveTo>
                <a:cubicBezTo>
                  <a:pt x="1204470" y="3409693"/>
                  <a:pt x="1196038" y="3418233"/>
                  <a:pt x="1196038" y="3429001"/>
                </a:cubicBezTo>
                <a:cubicBezTo>
                  <a:pt x="1196038" y="3439397"/>
                  <a:pt x="1204470" y="3447937"/>
                  <a:pt x="1215149" y="3447937"/>
                </a:cubicBezTo>
                <a:lnTo>
                  <a:pt x="1346109" y="3447937"/>
                </a:lnTo>
                <a:cubicBezTo>
                  <a:pt x="1356788" y="3447937"/>
                  <a:pt x="1365219" y="3439397"/>
                  <a:pt x="1365219" y="3429001"/>
                </a:cubicBezTo>
                <a:cubicBezTo>
                  <a:pt x="1365219" y="3418233"/>
                  <a:pt x="1356788" y="3409693"/>
                  <a:pt x="1346109" y="3409693"/>
                </a:cubicBezTo>
                <a:close/>
                <a:moveTo>
                  <a:pt x="952666" y="3409693"/>
                </a:moveTo>
                <a:cubicBezTo>
                  <a:pt x="941987" y="3409693"/>
                  <a:pt x="933556" y="3418233"/>
                  <a:pt x="933556" y="3429001"/>
                </a:cubicBezTo>
                <a:cubicBezTo>
                  <a:pt x="933556" y="3439397"/>
                  <a:pt x="941987" y="3447937"/>
                  <a:pt x="952666" y="3447937"/>
                </a:cubicBezTo>
                <a:lnTo>
                  <a:pt x="1083627" y="3447937"/>
                </a:lnTo>
                <a:cubicBezTo>
                  <a:pt x="1094306" y="3447937"/>
                  <a:pt x="1102736" y="3439397"/>
                  <a:pt x="1102736" y="3429001"/>
                </a:cubicBezTo>
                <a:cubicBezTo>
                  <a:pt x="1102736" y="3418233"/>
                  <a:pt x="1094306" y="3409693"/>
                  <a:pt x="1083627" y="3409693"/>
                </a:cubicBezTo>
                <a:close/>
                <a:moveTo>
                  <a:pt x="690184" y="3409693"/>
                </a:moveTo>
                <a:cubicBezTo>
                  <a:pt x="680067" y="3409693"/>
                  <a:pt x="671074" y="3418233"/>
                  <a:pt x="671074" y="3429001"/>
                </a:cubicBezTo>
                <a:cubicBezTo>
                  <a:pt x="671074" y="3439397"/>
                  <a:pt x="680067" y="3447937"/>
                  <a:pt x="690184" y="3447937"/>
                </a:cubicBezTo>
                <a:lnTo>
                  <a:pt x="821706" y="3447937"/>
                </a:lnTo>
                <a:cubicBezTo>
                  <a:pt x="831823" y="3447937"/>
                  <a:pt x="840816" y="3439397"/>
                  <a:pt x="840816" y="3429001"/>
                </a:cubicBezTo>
                <a:cubicBezTo>
                  <a:pt x="840816" y="3418233"/>
                  <a:pt x="831823" y="3409693"/>
                  <a:pt x="821706" y="3409693"/>
                </a:cubicBezTo>
                <a:close/>
                <a:moveTo>
                  <a:pt x="409154" y="3409693"/>
                </a:moveTo>
                <a:cubicBezTo>
                  <a:pt x="398475" y="3409693"/>
                  <a:pt x="390044" y="3418233"/>
                  <a:pt x="390044" y="3429001"/>
                </a:cubicBezTo>
                <a:cubicBezTo>
                  <a:pt x="390044" y="3439397"/>
                  <a:pt x="398475" y="3447937"/>
                  <a:pt x="409154" y="3447937"/>
                </a:cubicBezTo>
                <a:lnTo>
                  <a:pt x="540114" y="3447937"/>
                </a:lnTo>
                <a:cubicBezTo>
                  <a:pt x="550793" y="3447937"/>
                  <a:pt x="559224" y="3439397"/>
                  <a:pt x="559224" y="3429001"/>
                </a:cubicBezTo>
                <a:cubicBezTo>
                  <a:pt x="559224" y="3418233"/>
                  <a:pt x="550793" y="3409693"/>
                  <a:pt x="540114" y="3409693"/>
                </a:cubicBezTo>
                <a:close/>
                <a:moveTo>
                  <a:pt x="146671" y="3409693"/>
                </a:moveTo>
                <a:cubicBezTo>
                  <a:pt x="135992" y="3409693"/>
                  <a:pt x="127561" y="3418233"/>
                  <a:pt x="127561" y="3429001"/>
                </a:cubicBezTo>
                <a:cubicBezTo>
                  <a:pt x="127561" y="3439397"/>
                  <a:pt x="135992" y="3447937"/>
                  <a:pt x="146671" y="3447937"/>
                </a:cubicBezTo>
                <a:lnTo>
                  <a:pt x="277631" y="3447937"/>
                </a:lnTo>
                <a:cubicBezTo>
                  <a:pt x="288311" y="3447937"/>
                  <a:pt x="296741" y="3439397"/>
                  <a:pt x="296741" y="3429001"/>
                </a:cubicBezTo>
                <a:cubicBezTo>
                  <a:pt x="296741" y="3418233"/>
                  <a:pt x="288311" y="3409693"/>
                  <a:pt x="277631" y="3409693"/>
                </a:cubicBezTo>
                <a:close/>
                <a:moveTo>
                  <a:pt x="6482780" y="3405609"/>
                </a:moveTo>
                <a:cubicBezTo>
                  <a:pt x="6472663" y="3405609"/>
                  <a:pt x="6463671" y="3414149"/>
                  <a:pt x="6463671" y="3424545"/>
                </a:cubicBezTo>
                <a:lnTo>
                  <a:pt x="6463671" y="3429001"/>
                </a:lnTo>
                <a:cubicBezTo>
                  <a:pt x="6463671" y="3472072"/>
                  <a:pt x="6461984" y="3516257"/>
                  <a:pt x="6459173" y="3559328"/>
                </a:cubicBezTo>
                <a:cubicBezTo>
                  <a:pt x="6458611" y="3564526"/>
                  <a:pt x="6460297" y="3569353"/>
                  <a:pt x="6463671" y="3573437"/>
                </a:cubicBezTo>
                <a:cubicBezTo>
                  <a:pt x="6467042" y="3577150"/>
                  <a:pt x="6472101" y="3579749"/>
                  <a:pt x="6476597" y="3579749"/>
                </a:cubicBezTo>
                <a:cubicBezTo>
                  <a:pt x="6476597" y="3579749"/>
                  <a:pt x="6477722" y="3579749"/>
                  <a:pt x="6478283" y="3579749"/>
                </a:cubicBezTo>
                <a:cubicBezTo>
                  <a:pt x="6487838" y="3579749"/>
                  <a:pt x="6496831" y="3572323"/>
                  <a:pt x="6497394" y="3562298"/>
                </a:cubicBezTo>
                <a:cubicBezTo>
                  <a:pt x="6500204" y="3517742"/>
                  <a:pt x="6501890" y="3473186"/>
                  <a:pt x="6501890" y="3429001"/>
                </a:cubicBezTo>
                <a:lnTo>
                  <a:pt x="6501890" y="3424545"/>
                </a:lnTo>
                <a:cubicBezTo>
                  <a:pt x="6501890" y="3414149"/>
                  <a:pt x="6493460" y="3405609"/>
                  <a:pt x="6482780" y="3405609"/>
                </a:cubicBezTo>
                <a:close/>
                <a:moveTo>
                  <a:pt x="2719785" y="3148668"/>
                </a:moveTo>
                <a:cubicBezTo>
                  <a:pt x="2714726" y="3147925"/>
                  <a:pt x="2709668" y="3149039"/>
                  <a:pt x="2705733" y="3152381"/>
                </a:cubicBezTo>
                <a:cubicBezTo>
                  <a:pt x="2701237" y="3154980"/>
                  <a:pt x="2698426" y="3159807"/>
                  <a:pt x="2697864" y="3165005"/>
                </a:cubicBezTo>
                <a:cubicBezTo>
                  <a:pt x="2692244" y="3208447"/>
                  <a:pt x="2687185" y="3253375"/>
                  <a:pt x="2684375" y="3297931"/>
                </a:cubicBezTo>
                <a:cubicBezTo>
                  <a:pt x="2683813" y="3308328"/>
                  <a:pt x="2691682" y="3317610"/>
                  <a:pt x="2701799" y="3317981"/>
                </a:cubicBezTo>
                <a:cubicBezTo>
                  <a:pt x="2701799" y="3317981"/>
                  <a:pt x="2702923" y="3317981"/>
                  <a:pt x="2703485" y="3317981"/>
                </a:cubicBezTo>
                <a:cubicBezTo>
                  <a:pt x="2713602" y="3317981"/>
                  <a:pt x="2722033" y="3310556"/>
                  <a:pt x="2722595" y="3300530"/>
                </a:cubicBezTo>
                <a:cubicBezTo>
                  <a:pt x="2725405" y="3256717"/>
                  <a:pt x="2729902" y="3212903"/>
                  <a:pt x="2736084" y="3170574"/>
                </a:cubicBezTo>
                <a:cubicBezTo>
                  <a:pt x="2736646" y="3165376"/>
                  <a:pt x="2735522" y="3160178"/>
                  <a:pt x="2732150" y="3156094"/>
                </a:cubicBezTo>
                <a:cubicBezTo>
                  <a:pt x="2729340" y="3152381"/>
                  <a:pt x="2724843" y="3149410"/>
                  <a:pt x="2719785" y="3148668"/>
                </a:cubicBezTo>
                <a:close/>
                <a:moveTo>
                  <a:pt x="6460859" y="3142355"/>
                </a:moveTo>
                <a:cubicBezTo>
                  <a:pt x="6450181" y="3143841"/>
                  <a:pt x="6443436" y="3153866"/>
                  <a:pt x="6444560" y="3163891"/>
                </a:cubicBezTo>
                <a:cubicBezTo>
                  <a:pt x="6450742" y="3206962"/>
                  <a:pt x="6455239" y="3250405"/>
                  <a:pt x="6458611" y="3293847"/>
                </a:cubicBezTo>
                <a:cubicBezTo>
                  <a:pt x="6459173" y="3303872"/>
                  <a:pt x="6467605" y="3311669"/>
                  <a:pt x="6477722" y="3311669"/>
                </a:cubicBezTo>
                <a:cubicBezTo>
                  <a:pt x="6477722" y="3311669"/>
                  <a:pt x="6478845" y="3311669"/>
                  <a:pt x="6478845" y="3311669"/>
                </a:cubicBezTo>
                <a:cubicBezTo>
                  <a:pt x="6483904" y="3311298"/>
                  <a:pt x="6488964" y="3309070"/>
                  <a:pt x="6492335" y="3304986"/>
                </a:cubicBezTo>
                <a:cubicBezTo>
                  <a:pt x="6495707" y="3300901"/>
                  <a:pt x="6496831" y="3296075"/>
                  <a:pt x="6496831" y="3290877"/>
                </a:cubicBezTo>
                <a:cubicBezTo>
                  <a:pt x="6493460" y="3246320"/>
                  <a:pt x="6488964" y="3201764"/>
                  <a:pt x="6482780" y="3158693"/>
                </a:cubicBezTo>
                <a:cubicBezTo>
                  <a:pt x="6482218" y="3153495"/>
                  <a:pt x="6479408" y="3149039"/>
                  <a:pt x="6475474" y="3146069"/>
                </a:cubicBezTo>
                <a:cubicBezTo>
                  <a:pt x="6471540" y="3142727"/>
                  <a:pt x="6466480" y="3141242"/>
                  <a:pt x="6460859" y="3142355"/>
                </a:cubicBezTo>
                <a:close/>
                <a:moveTo>
                  <a:pt x="2776553" y="2890984"/>
                </a:moveTo>
                <a:cubicBezTo>
                  <a:pt x="2766436" y="2888385"/>
                  <a:pt x="2755757" y="2894326"/>
                  <a:pt x="2752946" y="2904351"/>
                </a:cubicBezTo>
                <a:cubicBezTo>
                  <a:pt x="2740581" y="2946679"/>
                  <a:pt x="2729902" y="2990122"/>
                  <a:pt x="2720909" y="3033935"/>
                </a:cubicBezTo>
                <a:cubicBezTo>
                  <a:pt x="2718661" y="3043960"/>
                  <a:pt x="2725405" y="3054357"/>
                  <a:pt x="2735522" y="3056214"/>
                </a:cubicBezTo>
                <a:cubicBezTo>
                  <a:pt x="2736084" y="3056214"/>
                  <a:pt x="2738895" y="3056585"/>
                  <a:pt x="2739457" y="3056585"/>
                </a:cubicBezTo>
                <a:cubicBezTo>
                  <a:pt x="2748450" y="3056585"/>
                  <a:pt x="2756319" y="3050273"/>
                  <a:pt x="2758005" y="3041362"/>
                </a:cubicBezTo>
                <a:cubicBezTo>
                  <a:pt x="2766998" y="2999404"/>
                  <a:pt x="2777677" y="2956333"/>
                  <a:pt x="2789480" y="2914747"/>
                </a:cubicBezTo>
                <a:cubicBezTo>
                  <a:pt x="2792290" y="2904351"/>
                  <a:pt x="2786670" y="2893955"/>
                  <a:pt x="2776553" y="2890984"/>
                </a:cubicBezTo>
                <a:close/>
                <a:moveTo>
                  <a:pt x="6403530" y="2884672"/>
                </a:moveTo>
                <a:cubicBezTo>
                  <a:pt x="6398472" y="2886157"/>
                  <a:pt x="6394538" y="2889499"/>
                  <a:pt x="6391726" y="2893955"/>
                </a:cubicBezTo>
                <a:cubicBezTo>
                  <a:pt x="6389478" y="2898410"/>
                  <a:pt x="6388917" y="2903608"/>
                  <a:pt x="6390040" y="2908435"/>
                </a:cubicBezTo>
                <a:cubicBezTo>
                  <a:pt x="6402406" y="2950021"/>
                  <a:pt x="6412523" y="2992721"/>
                  <a:pt x="6422078" y="3035049"/>
                </a:cubicBezTo>
                <a:cubicBezTo>
                  <a:pt x="6423763" y="3043960"/>
                  <a:pt x="6431632" y="3050273"/>
                  <a:pt x="6440625" y="3050273"/>
                </a:cubicBezTo>
                <a:cubicBezTo>
                  <a:pt x="6441749" y="3050273"/>
                  <a:pt x="6443999" y="3050273"/>
                  <a:pt x="6444560" y="3049902"/>
                </a:cubicBezTo>
                <a:cubicBezTo>
                  <a:pt x="6455239" y="3047674"/>
                  <a:pt x="6461984" y="3037648"/>
                  <a:pt x="6459736" y="3027252"/>
                </a:cubicBezTo>
                <a:cubicBezTo>
                  <a:pt x="6450181" y="2983810"/>
                  <a:pt x="6439501" y="2940367"/>
                  <a:pt x="6427136" y="2898039"/>
                </a:cubicBezTo>
                <a:cubicBezTo>
                  <a:pt x="6424327" y="2887643"/>
                  <a:pt x="6413084" y="2882073"/>
                  <a:pt x="6403530" y="2884672"/>
                </a:cubicBezTo>
                <a:close/>
                <a:moveTo>
                  <a:pt x="2854257" y="2643604"/>
                </a:moveTo>
                <a:cubicBezTo>
                  <a:pt x="2849761" y="2645368"/>
                  <a:pt x="2845967" y="2648895"/>
                  <a:pt x="2844000" y="2653722"/>
                </a:cubicBezTo>
                <a:cubicBezTo>
                  <a:pt x="2826014" y="2694194"/>
                  <a:pt x="2809152" y="2735780"/>
                  <a:pt x="2793977" y="2777366"/>
                </a:cubicBezTo>
                <a:cubicBezTo>
                  <a:pt x="2792290" y="2782193"/>
                  <a:pt x="2792290" y="2787391"/>
                  <a:pt x="2794539" y="2791847"/>
                </a:cubicBezTo>
                <a:cubicBezTo>
                  <a:pt x="2796787" y="2796673"/>
                  <a:pt x="2801283" y="2800015"/>
                  <a:pt x="2805780" y="2801872"/>
                </a:cubicBezTo>
                <a:cubicBezTo>
                  <a:pt x="2807466" y="2802614"/>
                  <a:pt x="2809714" y="2802985"/>
                  <a:pt x="2811963" y="2802985"/>
                </a:cubicBezTo>
                <a:cubicBezTo>
                  <a:pt x="2820394" y="2802985"/>
                  <a:pt x="2827138" y="2797787"/>
                  <a:pt x="2829949" y="2790361"/>
                </a:cubicBezTo>
                <a:cubicBezTo>
                  <a:pt x="2845124" y="2749518"/>
                  <a:pt x="2861424" y="2708675"/>
                  <a:pt x="2878848" y="2668945"/>
                </a:cubicBezTo>
                <a:cubicBezTo>
                  <a:pt x="2881096" y="2664490"/>
                  <a:pt x="2881096" y="2659292"/>
                  <a:pt x="2879410" y="2654465"/>
                </a:cubicBezTo>
                <a:cubicBezTo>
                  <a:pt x="2877162" y="2650009"/>
                  <a:pt x="2873789" y="2645925"/>
                  <a:pt x="2868731" y="2644068"/>
                </a:cubicBezTo>
                <a:cubicBezTo>
                  <a:pt x="2863953" y="2641840"/>
                  <a:pt x="2858754" y="2641840"/>
                  <a:pt x="2854257" y="2643604"/>
                </a:cubicBezTo>
                <a:close/>
                <a:moveTo>
                  <a:pt x="6324841" y="2638128"/>
                </a:moveTo>
                <a:cubicBezTo>
                  <a:pt x="6319784" y="2636271"/>
                  <a:pt x="6314724" y="2636642"/>
                  <a:pt x="6310228" y="2638499"/>
                </a:cubicBezTo>
                <a:cubicBezTo>
                  <a:pt x="6305732" y="2640355"/>
                  <a:pt x="6301798" y="2644068"/>
                  <a:pt x="6300111" y="2648895"/>
                </a:cubicBezTo>
                <a:cubicBezTo>
                  <a:pt x="6298424" y="2653722"/>
                  <a:pt x="6298424" y="2658921"/>
                  <a:pt x="6300672" y="2663747"/>
                </a:cubicBezTo>
                <a:cubicBezTo>
                  <a:pt x="6318096" y="2703105"/>
                  <a:pt x="6334958" y="2743948"/>
                  <a:pt x="6349572" y="2784792"/>
                </a:cubicBezTo>
                <a:cubicBezTo>
                  <a:pt x="6352382" y="2791847"/>
                  <a:pt x="6359689" y="2797045"/>
                  <a:pt x="6367558" y="2797045"/>
                </a:cubicBezTo>
                <a:cubicBezTo>
                  <a:pt x="6369806" y="2797045"/>
                  <a:pt x="6372054" y="2797045"/>
                  <a:pt x="6374302" y="2795931"/>
                </a:cubicBezTo>
                <a:cubicBezTo>
                  <a:pt x="6384419" y="2792218"/>
                  <a:pt x="6389478" y="2781450"/>
                  <a:pt x="6385544" y="2771425"/>
                </a:cubicBezTo>
                <a:cubicBezTo>
                  <a:pt x="6370368" y="2730211"/>
                  <a:pt x="6353506" y="2688253"/>
                  <a:pt x="6335521" y="2648153"/>
                </a:cubicBezTo>
                <a:cubicBezTo>
                  <a:pt x="6333273" y="2643697"/>
                  <a:pt x="6329900" y="2639984"/>
                  <a:pt x="6324841" y="2638128"/>
                </a:cubicBezTo>
                <a:close/>
                <a:moveTo>
                  <a:pt x="2980721" y="2409684"/>
                </a:moveTo>
                <a:cubicBezTo>
                  <a:pt x="2975944" y="2410798"/>
                  <a:pt x="2971588" y="2413676"/>
                  <a:pt x="2968778" y="2417946"/>
                </a:cubicBezTo>
                <a:cubicBezTo>
                  <a:pt x="2945733" y="2455447"/>
                  <a:pt x="2923251" y="2494434"/>
                  <a:pt x="2902454" y="2533792"/>
                </a:cubicBezTo>
                <a:cubicBezTo>
                  <a:pt x="2899644" y="2538247"/>
                  <a:pt x="2899082" y="2543446"/>
                  <a:pt x="2900768" y="2548273"/>
                </a:cubicBezTo>
                <a:cubicBezTo>
                  <a:pt x="2902454" y="2553099"/>
                  <a:pt x="2905827" y="2557184"/>
                  <a:pt x="2910323" y="2559411"/>
                </a:cubicBezTo>
                <a:cubicBezTo>
                  <a:pt x="2913134" y="2560897"/>
                  <a:pt x="2915944" y="2561639"/>
                  <a:pt x="2919316" y="2561639"/>
                </a:cubicBezTo>
                <a:cubicBezTo>
                  <a:pt x="2926061" y="2561639"/>
                  <a:pt x="2932806" y="2557555"/>
                  <a:pt x="2936178" y="2551243"/>
                </a:cubicBezTo>
                <a:cubicBezTo>
                  <a:pt x="2956412" y="2512999"/>
                  <a:pt x="2978333" y="2474755"/>
                  <a:pt x="3001377" y="2437996"/>
                </a:cubicBezTo>
                <a:cubicBezTo>
                  <a:pt x="3006998" y="2429085"/>
                  <a:pt x="3004187" y="2417574"/>
                  <a:pt x="2995194" y="2412004"/>
                </a:cubicBezTo>
                <a:cubicBezTo>
                  <a:pt x="2990698" y="2409220"/>
                  <a:pt x="2985499" y="2408570"/>
                  <a:pt x="2980721" y="2409684"/>
                </a:cubicBezTo>
                <a:close/>
                <a:moveTo>
                  <a:pt x="6197815" y="2404578"/>
                </a:moveTo>
                <a:cubicBezTo>
                  <a:pt x="6192757" y="2403093"/>
                  <a:pt x="6187699" y="2404578"/>
                  <a:pt x="6183764" y="2406806"/>
                </a:cubicBezTo>
                <a:cubicBezTo>
                  <a:pt x="6179267" y="2409777"/>
                  <a:pt x="6175895" y="2414233"/>
                  <a:pt x="6174771" y="2419059"/>
                </a:cubicBezTo>
                <a:cubicBezTo>
                  <a:pt x="6173648" y="2423886"/>
                  <a:pt x="6174771" y="2429085"/>
                  <a:pt x="6177019" y="2433169"/>
                </a:cubicBezTo>
                <a:cubicBezTo>
                  <a:pt x="6200064" y="2469928"/>
                  <a:pt x="6222546" y="2508172"/>
                  <a:pt x="6242781" y="2546416"/>
                </a:cubicBezTo>
                <a:cubicBezTo>
                  <a:pt x="6246153" y="2552728"/>
                  <a:pt x="6252336" y="2556070"/>
                  <a:pt x="6259642" y="2556070"/>
                </a:cubicBezTo>
                <a:cubicBezTo>
                  <a:pt x="6262453" y="2556070"/>
                  <a:pt x="6265825" y="2555327"/>
                  <a:pt x="6268635" y="2553842"/>
                </a:cubicBezTo>
                <a:cubicBezTo>
                  <a:pt x="6273132" y="2551243"/>
                  <a:pt x="6276504" y="2547530"/>
                  <a:pt x="6278191" y="2542703"/>
                </a:cubicBezTo>
                <a:cubicBezTo>
                  <a:pt x="6279314" y="2537876"/>
                  <a:pt x="6278752" y="2532678"/>
                  <a:pt x="6276504" y="2527851"/>
                </a:cubicBezTo>
                <a:cubicBezTo>
                  <a:pt x="6256271" y="2489235"/>
                  <a:pt x="6233225" y="2450249"/>
                  <a:pt x="6209619" y="2413118"/>
                </a:cubicBezTo>
                <a:cubicBezTo>
                  <a:pt x="6207371" y="2408663"/>
                  <a:pt x="6202874" y="2405693"/>
                  <a:pt x="6197815" y="2404578"/>
                </a:cubicBezTo>
                <a:close/>
                <a:moveTo>
                  <a:pt x="3138449" y="2195303"/>
                </a:moveTo>
                <a:cubicBezTo>
                  <a:pt x="3133602" y="2195721"/>
                  <a:pt x="3128965" y="2197949"/>
                  <a:pt x="3125592" y="2201848"/>
                </a:cubicBezTo>
                <a:cubicBezTo>
                  <a:pt x="3096927" y="2236007"/>
                  <a:pt x="3069386" y="2271281"/>
                  <a:pt x="3043532" y="2307298"/>
                </a:cubicBezTo>
                <a:cubicBezTo>
                  <a:pt x="3037349" y="2315838"/>
                  <a:pt x="3039035" y="2327719"/>
                  <a:pt x="3048028" y="2334031"/>
                </a:cubicBezTo>
                <a:cubicBezTo>
                  <a:pt x="3051400" y="2336630"/>
                  <a:pt x="3055335" y="2337744"/>
                  <a:pt x="3059269" y="2337744"/>
                </a:cubicBezTo>
                <a:cubicBezTo>
                  <a:pt x="3065452" y="2337744"/>
                  <a:pt x="3071073" y="2334403"/>
                  <a:pt x="3075007" y="2329575"/>
                </a:cubicBezTo>
                <a:cubicBezTo>
                  <a:pt x="3100300" y="2294673"/>
                  <a:pt x="3127279" y="2260142"/>
                  <a:pt x="3155382" y="2226725"/>
                </a:cubicBezTo>
                <a:cubicBezTo>
                  <a:pt x="3158192" y="2222640"/>
                  <a:pt x="3159878" y="2217814"/>
                  <a:pt x="3159316" y="2212615"/>
                </a:cubicBezTo>
                <a:cubicBezTo>
                  <a:pt x="3158754" y="2207788"/>
                  <a:pt x="3156506" y="2202961"/>
                  <a:pt x="3152571" y="2199620"/>
                </a:cubicBezTo>
                <a:cubicBezTo>
                  <a:pt x="3148356" y="2196278"/>
                  <a:pt x="3143297" y="2194886"/>
                  <a:pt x="3138449" y="2195303"/>
                </a:cubicBezTo>
                <a:close/>
                <a:moveTo>
                  <a:pt x="6039456" y="2190941"/>
                </a:moveTo>
                <a:cubicBezTo>
                  <a:pt x="6034537" y="2190523"/>
                  <a:pt x="6029479" y="2192008"/>
                  <a:pt x="6025263" y="2195536"/>
                </a:cubicBezTo>
                <a:cubicBezTo>
                  <a:pt x="6017394" y="2202219"/>
                  <a:pt x="6016832" y="2214472"/>
                  <a:pt x="6023015" y="2222269"/>
                </a:cubicBezTo>
                <a:cubicBezTo>
                  <a:pt x="6051119" y="2255315"/>
                  <a:pt x="6078096" y="2289846"/>
                  <a:pt x="6103951" y="2325120"/>
                </a:cubicBezTo>
                <a:cubicBezTo>
                  <a:pt x="6107324" y="2330318"/>
                  <a:pt x="6113506" y="2332917"/>
                  <a:pt x="6119127" y="2332917"/>
                </a:cubicBezTo>
                <a:cubicBezTo>
                  <a:pt x="6123061" y="2332917"/>
                  <a:pt x="6127558" y="2331432"/>
                  <a:pt x="6130369" y="2329204"/>
                </a:cubicBezTo>
                <a:cubicBezTo>
                  <a:pt x="6134865" y="2326234"/>
                  <a:pt x="6137113" y="2321778"/>
                  <a:pt x="6138238" y="2316951"/>
                </a:cubicBezTo>
                <a:cubicBezTo>
                  <a:pt x="6138799" y="2311753"/>
                  <a:pt x="6137675" y="2306555"/>
                  <a:pt x="6134865" y="2302471"/>
                </a:cubicBezTo>
                <a:cubicBezTo>
                  <a:pt x="6109010" y="2267197"/>
                  <a:pt x="6080908" y="2231552"/>
                  <a:pt x="6052804" y="2197763"/>
                </a:cubicBezTo>
                <a:cubicBezTo>
                  <a:pt x="6049151" y="2193679"/>
                  <a:pt x="6044373" y="2191358"/>
                  <a:pt x="6039456" y="2190941"/>
                </a:cubicBezTo>
                <a:close/>
                <a:moveTo>
                  <a:pt x="3324421" y="2005290"/>
                </a:moveTo>
                <a:cubicBezTo>
                  <a:pt x="3319503" y="2005058"/>
                  <a:pt x="3314445" y="2006728"/>
                  <a:pt x="3310510" y="2010256"/>
                </a:cubicBezTo>
                <a:cubicBezTo>
                  <a:pt x="3277349" y="2039960"/>
                  <a:pt x="3245311" y="2071149"/>
                  <a:pt x="3214398" y="2103081"/>
                </a:cubicBezTo>
                <a:cubicBezTo>
                  <a:pt x="3207653" y="2110508"/>
                  <a:pt x="3207653" y="2122760"/>
                  <a:pt x="3215522" y="2129815"/>
                </a:cubicBezTo>
                <a:cubicBezTo>
                  <a:pt x="3218894" y="2133157"/>
                  <a:pt x="3223953" y="2135384"/>
                  <a:pt x="3228449" y="2135384"/>
                </a:cubicBezTo>
                <a:cubicBezTo>
                  <a:pt x="3233508" y="2135384"/>
                  <a:pt x="3238567" y="2132785"/>
                  <a:pt x="3242501" y="2129072"/>
                </a:cubicBezTo>
                <a:cubicBezTo>
                  <a:pt x="3272290" y="2098255"/>
                  <a:pt x="3303766" y="2067436"/>
                  <a:pt x="3336365" y="2038475"/>
                </a:cubicBezTo>
                <a:cubicBezTo>
                  <a:pt x="3339737" y="2035133"/>
                  <a:pt x="3341986" y="2030306"/>
                  <a:pt x="3342548" y="2025479"/>
                </a:cubicBezTo>
                <a:cubicBezTo>
                  <a:pt x="3342548" y="2020281"/>
                  <a:pt x="3340862" y="2015454"/>
                  <a:pt x="3337489" y="2011741"/>
                </a:cubicBezTo>
                <a:cubicBezTo>
                  <a:pt x="3334117" y="2007657"/>
                  <a:pt x="3329339" y="2005522"/>
                  <a:pt x="3324421" y="2005290"/>
                </a:cubicBezTo>
                <a:close/>
                <a:moveTo>
                  <a:pt x="5853063" y="2001716"/>
                </a:moveTo>
                <a:cubicBezTo>
                  <a:pt x="5848215" y="2001994"/>
                  <a:pt x="5843436" y="2004129"/>
                  <a:pt x="5839783" y="2008028"/>
                </a:cubicBezTo>
                <a:cubicBezTo>
                  <a:pt x="5833038" y="2015825"/>
                  <a:pt x="5833600" y="2028078"/>
                  <a:pt x="5841469" y="2035504"/>
                </a:cubicBezTo>
                <a:cubicBezTo>
                  <a:pt x="5874069" y="2064095"/>
                  <a:pt x="5905545" y="2094541"/>
                  <a:pt x="5935895" y="2125731"/>
                </a:cubicBezTo>
                <a:cubicBezTo>
                  <a:pt x="5939268" y="2129444"/>
                  <a:pt x="5944326" y="2131672"/>
                  <a:pt x="5949385" y="2131672"/>
                </a:cubicBezTo>
                <a:cubicBezTo>
                  <a:pt x="5954444" y="2131672"/>
                  <a:pt x="5959502" y="2129444"/>
                  <a:pt x="5962874" y="2126102"/>
                </a:cubicBezTo>
                <a:cubicBezTo>
                  <a:pt x="5970182" y="2118676"/>
                  <a:pt x="5970743" y="2106794"/>
                  <a:pt x="5963436" y="2098997"/>
                </a:cubicBezTo>
                <a:cubicBezTo>
                  <a:pt x="5931961" y="2067065"/>
                  <a:pt x="5899923" y="2035876"/>
                  <a:pt x="5866762" y="2006543"/>
                </a:cubicBezTo>
                <a:cubicBezTo>
                  <a:pt x="5862827" y="2003015"/>
                  <a:pt x="5857910" y="2001437"/>
                  <a:pt x="5853063" y="2001716"/>
                </a:cubicBezTo>
                <a:close/>
                <a:moveTo>
                  <a:pt x="3534210" y="1843170"/>
                </a:moveTo>
                <a:cubicBezTo>
                  <a:pt x="3529714" y="1842056"/>
                  <a:pt x="3524093" y="1843170"/>
                  <a:pt x="3520159" y="1846140"/>
                </a:cubicBezTo>
                <a:cubicBezTo>
                  <a:pt x="3483625" y="1870646"/>
                  <a:pt x="3447653" y="1897009"/>
                  <a:pt x="3412243" y="1924485"/>
                </a:cubicBezTo>
                <a:cubicBezTo>
                  <a:pt x="3408309" y="1927827"/>
                  <a:pt x="3406061" y="1932282"/>
                  <a:pt x="3404936" y="1937481"/>
                </a:cubicBezTo>
                <a:cubicBezTo>
                  <a:pt x="3404374" y="1942307"/>
                  <a:pt x="3406061" y="1947506"/>
                  <a:pt x="3408871" y="1951219"/>
                </a:cubicBezTo>
                <a:cubicBezTo>
                  <a:pt x="3412805" y="1956417"/>
                  <a:pt x="3418426" y="1958645"/>
                  <a:pt x="3424047" y="1958645"/>
                </a:cubicBezTo>
                <a:cubicBezTo>
                  <a:pt x="3428543" y="1958645"/>
                  <a:pt x="3432477" y="1957531"/>
                  <a:pt x="3435850" y="1954932"/>
                </a:cubicBezTo>
                <a:cubicBezTo>
                  <a:pt x="3470136" y="1927827"/>
                  <a:pt x="3506107" y="1901836"/>
                  <a:pt x="3541517" y="1877701"/>
                </a:cubicBezTo>
                <a:cubicBezTo>
                  <a:pt x="3546014" y="1874730"/>
                  <a:pt x="3548824" y="1870646"/>
                  <a:pt x="3549386" y="1865448"/>
                </a:cubicBezTo>
                <a:cubicBezTo>
                  <a:pt x="3550510" y="1860621"/>
                  <a:pt x="3549386" y="1855423"/>
                  <a:pt x="3546576" y="1851338"/>
                </a:cubicBezTo>
                <a:cubicBezTo>
                  <a:pt x="3543765" y="1846883"/>
                  <a:pt x="3539269" y="1843912"/>
                  <a:pt x="3534210" y="1843170"/>
                </a:cubicBezTo>
                <a:close/>
                <a:moveTo>
                  <a:pt x="5642500" y="1839828"/>
                </a:moveTo>
                <a:cubicBezTo>
                  <a:pt x="5637441" y="1840571"/>
                  <a:pt x="5632946" y="1843541"/>
                  <a:pt x="5630134" y="1847625"/>
                </a:cubicBezTo>
                <a:cubicBezTo>
                  <a:pt x="5624514" y="1856537"/>
                  <a:pt x="5626762" y="1868418"/>
                  <a:pt x="5635194" y="1874359"/>
                </a:cubicBezTo>
                <a:cubicBezTo>
                  <a:pt x="5671165" y="1898123"/>
                  <a:pt x="5706574" y="1924114"/>
                  <a:pt x="5740860" y="1951219"/>
                </a:cubicBezTo>
                <a:cubicBezTo>
                  <a:pt x="5744795" y="1953818"/>
                  <a:pt x="5748729" y="1954932"/>
                  <a:pt x="5752663" y="1954932"/>
                </a:cubicBezTo>
                <a:cubicBezTo>
                  <a:pt x="5758846" y="1954932"/>
                  <a:pt x="5764467" y="1952704"/>
                  <a:pt x="5767839" y="1947506"/>
                </a:cubicBezTo>
                <a:cubicBezTo>
                  <a:pt x="5774022" y="1939337"/>
                  <a:pt x="5772899" y="1927455"/>
                  <a:pt x="5764467" y="1920772"/>
                </a:cubicBezTo>
                <a:cubicBezTo>
                  <a:pt x="5729620" y="1893296"/>
                  <a:pt x="5693085" y="1867304"/>
                  <a:pt x="5656552" y="1842799"/>
                </a:cubicBezTo>
                <a:cubicBezTo>
                  <a:pt x="5652055" y="1839828"/>
                  <a:pt x="5647558" y="1839086"/>
                  <a:pt x="5642500" y="1839828"/>
                </a:cubicBezTo>
                <a:close/>
                <a:moveTo>
                  <a:pt x="4590884" y="1825719"/>
                </a:moveTo>
                <a:cubicBezTo>
                  <a:pt x="3706763" y="1825719"/>
                  <a:pt x="2987888" y="2544931"/>
                  <a:pt x="2987888" y="3429001"/>
                </a:cubicBezTo>
                <a:cubicBezTo>
                  <a:pt x="2987888" y="4312699"/>
                  <a:pt x="3706763" y="5031911"/>
                  <a:pt x="4590884" y="5031911"/>
                </a:cubicBezTo>
                <a:cubicBezTo>
                  <a:pt x="5475007" y="5031911"/>
                  <a:pt x="6193881" y="4312699"/>
                  <a:pt x="6193881" y="3429001"/>
                </a:cubicBezTo>
                <a:cubicBezTo>
                  <a:pt x="6193881" y="2544931"/>
                  <a:pt x="5475007" y="1825719"/>
                  <a:pt x="4590884" y="1825719"/>
                </a:cubicBezTo>
                <a:close/>
                <a:moveTo>
                  <a:pt x="3765217" y="1711404"/>
                </a:moveTo>
                <a:cubicBezTo>
                  <a:pt x="3760580" y="1709780"/>
                  <a:pt x="3755381" y="1709872"/>
                  <a:pt x="3750604" y="1712100"/>
                </a:cubicBezTo>
                <a:cubicBezTo>
                  <a:pt x="3711259" y="1731779"/>
                  <a:pt x="3671353" y="1752572"/>
                  <a:pt x="3633133" y="1774850"/>
                </a:cubicBezTo>
                <a:cubicBezTo>
                  <a:pt x="3628637" y="1777449"/>
                  <a:pt x="3625826" y="1781905"/>
                  <a:pt x="3624140" y="1786732"/>
                </a:cubicBezTo>
                <a:cubicBezTo>
                  <a:pt x="3623016" y="1791559"/>
                  <a:pt x="3623578" y="1796757"/>
                  <a:pt x="3626388" y="1801584"/>
                </a:cubicBezTo>
                <a:cubicBezTo>
                  <a:pt x="3629761" y="1807154"/>
                  <a:pt x="3635943" y="1810867"/>
                  <a:pt x="3642688" y="1810867"/>
                </a:cubicBezTo>
                <a:cubicBezTo>
                  <a:pt x="3646060" y="1810867"/>
                  <a:pt x="3649433" y="1810124"/>
                  <a:pt x="3652243" y="1808267"/>
                </a:cubicBezTo>
                <a:cubicBezTo>
                  <a:pt x="3689901" y="1786361"/>
                  <a:pt x="3728683" y="1765939"/>
                  <a:pt x="3767466" y="1746631"/>
                </a:cubicBezTo>
                <a:cubicBezTo>
                  <a:pt x="3777021" y="1741804"/>
                  <a:pt x="3780955" y="1730294"/>
                  <a:pt x="3776459" y="1721011"/>
                </a:cubicBezTo>
                <a:cubicBezTo>
                  <a:pt x="3773929" y="1716370"/>
                  <a:pt x="3769854" y="1713028"/>
                  <a:pt x="3765217" y="1711404"/>
                </a:cubicBezTo>
                <a:close/>
                <a:moveTo>
                  <a:pt x="5410931" y="1708387"/>
                </a:moveTo>
                <a:cubicBezTo>
                  <a:pt x="5405872" y="1710244"/>
                  <a:pt x="5402500" y="1713585"/>
                  <a:pt x="5400252" y="1718041"/>
                </a:cubicBezTo>
                <a:cubicBezTo>
                  <a:pt x="5397441" y="1722868"/>
                  <a:pt x="5397441" y="1728066"/>
                  <a:pt x="5399127" y="1733264"/>
                </a:cubicBezTo>
                <a:cubicBezTo>
                  <a:pt x="5400814" y="1738091"/>
                  <a:pt x="5404187" y="1741804"/>
                  <a:pt x="5408682" y="1744032"/>
                </a:cubicBezTo>
                <a:cubicBezTo>
                  <a:pt x="5447466" y="1762969"/>
                  <a:pt x="5486247" y="1783762"/>
                  <a:pt x="5524468" y="1805668"/>
                </a:cubicBezTo>
                <a:cubicBezTo>
                  <a:pt x="5527277" y="1807154"/>
                  <a:pt x="5530650" y="1808267"/>
                  <a:pt x="5534022" y="1808267"/>
                </a:cubicBezTo>
                <a:cubicBezTo>
                  <a:pt x="5540767" y="1808267"/>
                  <a:pt x="5546949" y="1804554"/>
                  <a:pt x="5550323" y="1798242"/>
                </a:cubicBezTo>
                <a:cubicBezTo>
                  <a:pt x="5555380" y="1789331"/>
                  <a:pt x="5552570" y="1777449"/>
                  <a:pt x="5543015" y="1772251"/>
                </a:cubicBezTo>
                <a:cubicBezTo>
                  <a:pt x="5504796" y="1749973"/>
                  <a:pt x="5464888" y="1728809"/>
                  <a:pt x="5425544" y="1709501"/>
                </a:cubicBezTo>
                <a:cubicBezTo>
                  <a:pt x="5421048" y="1707273"/>
                  <a:pt x="5415990" y="1706902"/>
                  <a:pt x="5410931" y="1708387"/>
                </a:cubicBezTo>
                <a:close/>
                <a:moveTo>
                  <a:pt x="3997348" y="1611849"/>
                </a:moveTo>
                <a:cubicBezTo>
                  <a:pt x="3955756" y="1625587"/>
                  <a:pt x="3913601" y="1641182"/>
                  <a:pt x="3872571" y="1657519"/>
                </a:cubicBezTo>
                <a:cubicBezTo>
                  <a:pt x="3867512" y="1659747"/>
                  <a:pt x="3863578" y="1663088"/>
                  <a:pt x="3861892" y="1667915"/>
                </a:cubicBezTo>
                <a:cubicBezTo>
                  <a:pt x="3859643" y="1672742"/>
                  <a:pt x="3859643" y="1677940"/>
                  <a:pt x="3861892" y="1682396"/>
                </a:cubicBezTo>
                <a:cubicBezTo>
                  <a:pt x="3864702" y="1689822"/>
                  <a:pt x="3872009" y="1694649"/>
                  <a:pt x="3879316" y="1694649"/>
                </a:cubicBezTo>
                <a:cubicBezTo>
                  <a:pt x="3881564" y="1694649"/>
                  <a:pt x="3884374" y="1693906"/>
                  <a:pt x="3886622" y="1693164"/>
                </a:cubicBezTo>
                <a:cubicBezTo>
                  <a:pt x="3927091" y="1676827"/>
                  <a:pt x="3968121" y="1661603"/>
                  <a:pt x="4009152" y="1648236"/>
                </a:cubicBezTo>
                <a:cubicBezTo>
                  <a:pt x="4014210" y="1646751"/>
                  <a:pt x="4018145" y="1643409"/>
                  <a:pt x="4020393" y="1638954"/>
                </a:cubicBezTo>
                <a:cubicBezTo>
                  <a:pt x="4022641" y="1634127"/>
                  <a:pt x="4023203" y="1629300"/>
                  <a:pt x="4021517" y="1624102"/>
                </a:cubicBezTo>
                <a:cubicBezTo>
                  <a:pt x="4020393" y="1619275"/>
                  <a:pt x="4016458" y="1615562"/>
                  <a:pt x="4011962" y="1612963"/>
                </a:cubicBezTo>
                <a:cubicBezTo>
                  <a:pt x="4007465" y="1610735"/>
                  <a:pt x="4002407" y="1610363"/>
                  <a:pt x="3997348" y="1611849"/>
                </a:cubicBezTo>
                <a:close/>
                <a:moveTo>
                  <a:pt x="5177675" y="1609992"/>
                </a:moveTo>
                <a:cubicBezTo>
                  <a:pt x="5173180" y="1608136"/>
                  <a:pt x="5168120" y="1608878"/>
                  <a:pt x="5163625" y="1611106"/>
                </a:cubicBezTo>
                <a:cubicBezTo>
                  <a:pt x="5158565" y="1613334"/>
                  <a:pt x="5155193" y="1617418"/>
                  <a:pt x="5154069" y="1622245"/>
                </a:cubicBezTo>
                <a:cubicBezTo>
                  <a:pt x="5152383" y="1627072"/>
                  <a:pt x="5152945" y="1632270"/>
                  <a:pt x="5155193" y="1636726"/>
                </a:cubicBezTo>
                <a:cubicBezTo>
                  <a:pt x="5157442" y="1641553"/>
                  <a:pt x="5161377" y="1644895"/>
                  <a:pt x="5166434" y="1646380"/>
                </a:cubicBezTo>
                <a:cubicBezTo>
                  <a:pt x="5208027" y="1659747"/>
                  <a:pt x="5249057" y="1674599"/>
                  <a:pt x="5289527" y="1690936"/>
                </a:cubicBezTo>
                <a:cubicBezTo>
                  <a:pt x="5291775" y="1691679"/>
                  <a:pt x="5294022" y="1692050"/>
                  <a:pt x="5296832" y="1692050"/>
                </a:cubicBezTo>
                <a:cubicBezTo>
                  <a:pt x="5304139" y="1692050"/>
                  <a:pt x="5311447" y="1687594"/>
                  <a:pt x="5314256" y="1680168"/>
                </a:cubicBezTo>
                <a:cubicBezTo>
                  <a:pt x="5315942" y="1675713"/>
                  <a:pt x="5315942" y="1670143"/>
                  <a:pt x="5314256" y="1665687"/>
                </a:cubicBezTo>
                <a:cubicBezTo>
                  <a:pt x="5312008" y="1660861"/>
                  <a:pt x="5308636" y="1657519"/>
                  <a:pt x="5303578" y="1655291"/>
                </a:cubicBezTo>
                <a:cubicBezTo>
                  <a:pt x="5262547" y="1638954"/>
                  <a:pt x="5220392" y="1623730"/>
                  <a:pt x="5177675" y="1609992"/>
                </a:cubicBezTo>
                <a:close/>
                <a:moveTo>
                  <a:pt x="4255897" y="1547242"/>
                </a:moveTo>
                <a:cubicBezTo>
                  <a:pt x="4212619" y="1554668"/>
                  <a:pt x="4168777" y="1563951"/>
                  <a:pt x="4125498" y="1574718"/>
                </a:cubicBezTo>
                <a:cubicBezTo>
                  <a:pt x="4115381" y="1577318"/>
                  <a:pt x="4109198" y="1588085"/>
                  <a:pt x="4112009" y="1598482"/>
                </a:cubicBezTo>
                <a:cubicBezTo>
                  <a:pt x="4113695" y="1607022"/>
                  <a:pt x="4121564" y="1612963"/>
                  <a:pt x="4130557" y="1612963"/>
                </a:cubicBezTo>
                <a:cubicBezTo>
                  <a:pt x="4131119" y="1612963"/>
                  <a:pt x="4133929" y="1612591"/>
                  <a:pt x="4135053" y="1612220"/>
                </a:cubicBezTo>
                <a:cubicBezTo>
                  <a:pt x="4176646" y="1601824"/>
                  <a:pt x="4219924" y="1592541"/>
                  <a:pt x="4262641" y="1584744"/>
                </a:cubicBezTo>
                <a:cubicBezTo>
                  <a:pt x="4273320" y="1582887"/>
                  <a:pt x="4280065" y="1572862"/>
                  <a:pt x="4278379" y="1562466"/>
                </a:cubicBezTo>
                <a:cubicBezTo>
                  <a:pt x="4276130" y="1552440"/>
                  <a:pt x="4266575" y="1545386"/>
                  <a:pt x="4255897" y="1547242"/>
                </a:cubicBezTo>
                <a:close/>
                <a:moveTo>
                  <a:pt x="4919128" y="1546128"/>
                </a:moveTo>
                <a:cubicBezTo>
                  <a:pt x="4914069" y="1545386"/>
                  <a:pt x="4909573" y="1546500"/>
                  <a:pt x="4905077" y="1549099"/>
                </a:cubicBezTo>
                <a:cubicBezTo>
                  <a:pt x="4900580" y="1552069"/>
                  <a:pt x="4898331" y="1556525"/>
                  <a:pt x="4897208" y="1561723"/>
                </a:cubicBezTo>
                <a:cubicBezTo>
                  <a:pt x="4896645" y="1566921"/>
                  <a:pt x="4897769" y="1571748"/>
                  <a:pt x="4900580" y="1576204"/>
                </a:cubicBezTo>
                <a:cubicBezTo>
                  <a:pt x="4903390" y="1579917"/>
                  <a:pt x="4907886" y="1582887"/>
                  <a:pt x="4912946" y="1583630"/>
                </a:cubicBezTo>
                <a:cubicBezTo>
                  <a:pt x="4955662" y="1591056"/>
                  <a:pt x="4998940" y="1600338"/>
                  <a:pt x="5041096" y="1610735"/>
                </a:cubicBezTo>
                <a:cubicBezTo>
                  <a:pt x="5041657" y="1610735"/>
                  <a:pt x="5044467" y="1611106"/>
                  <a:pt x="5045030" y="1611106"/>
                </a:cubicBezTo>
                <a:cubicBezTo>
                  <a:pt x="5054022" y="1611106"/>
                  <a:pt x="5061891" y="1605165"/>
                  <a:pt x="5063577" y="1596625"/>
                </a:cubicBezTo>
                <a:cubicBezTo>
                  <a:pt x="5066387" y="1586229"/>
                  <a:pt x="5060205" y="1576204"/>
                  <a:pt x="5049526" y="1573605"/>
                </a:cubicBezTo>
                <a:cubicBezTo>
                  <a:pt x="5006809" y="1562837"/>
                  <a:pt x="4962968" y="1553554"/>
                  <a:pt x="4919128" y="1546128"/>
                </a:cubicBezTo>
                <a:close/>
                <a:moveTo>
                  <a:pt x="4520627" y="1519394"/>
                </a:moveTo>
                <a:cubicBezTo>
                  <a:pt x="4476224" y="1520880"/>
                  <a:pt x="4431259" y="1524221"/>
                  <a:pt x="4387981" y="1528677"/>
                </a:cubicBezTo>
                <a:cubicBezTo>
                  <a:pt x="4377301" y="1529791"/>
                  <a:pt x="4369994" y="1539073"/>
                  <a:pt x="4370557" y="1549470"/>
                </a:cubicBezTo>
                <a:cubicBezTo>
                  <a:pt x="4371681" y="1559124"/>
                  <a:pt x="4379549" y="1566550"/>
                  <a:pt x="4389667" y="1566550"/>
                </a:cubicBezTo>
                <a:lnTo>
                  <a:pt x="4391353" y="1566550"/>
                </a:lnTo>
                <a:cubicBezTo>
                  <a:pt x="4434631" y="1562094"/>
                  <a:pt x="4478472" y="1558752"/>
                  <a:pt x="4521751" y="1557639"/>
                </a:cubicBezTo>
                <a:cubicBezTo>
                  <a:pt x="4532430" y="1557267"/>
                  <a:pt x="4540861" y="1548356"/>
                  <a:pt x="4540299" y="1537960"/>
                </a:cubicBezTo>
                <a:cubicBezTo>
                  <a:pt x="4540299" y="1526821"/>
                  <a:pt x="4532430" y="1519394"/>
                  <a:pt x="4520627" y="1519394"/>
                </a:cubicBezTo>
                <a:close/>
                <a:moveTo>
                  <a:pt x="4654398" y="1519023"/>
                </a:moveTo>
                <a:cubicBezTo>
                  <a:pt x="4649339" y="1518652"/>
                  <a:pt x="4644280" y="1520508"/>
                  <a:pt x="4640347" y="1523850"/>
                </a:cubicBezTo>
                <a:cubicBezTo>
                  <a:pt x="4636974" y="1527192"/>
                  <a:pt x="4634726" y="1532019"/>
                  <a:pt x="4634163" y="1537588"/>
                </a:cubicBezTo>
                <a:cubicBezTo>
                  <a:pt x="4633601" y="1542787"/>
                  <a:pt x="4635849" y="1547613"/>
                  <a:pt x="4639221" y="1551326"/>
                </a:cubicBezTo>
                <a:cubicBezTo>
                  <a:pt x="4643156" y="1555039"/>
                  <a:pt x="4647652" y="1556896"/>
                  <a:pt x="4652712" y="1557267"/>
                </a:cubicBezTo>
                <a:cubicBezTo>
                  <a:pt x="4695991" y="1558752"/>
                  <a:pt x="4739830" y="1561352"/>
                  <a:pt x="4783671" y="1566179"/>
                </a:cubicBezTo>
                <a:cubicBezTo>
                  <a:pt x="4783671" y="1566179"/>
                  <a:pt x="4784796" y="1566179"/>
                  <a:pt x="4785357" y="1566179"/>
                </a:cubicBezTo>
                <a:cubicBezTo>
                  <a:pt x="4794912" y="1566179"/>
                  <a:pt x="4803343" y="1558752"/>
                  <a:pt x="4804468" y="1549099"/>
                </a:cubicBezTo>
                <a:cubicBezTo>
                  <a:pt x="4805591" y="1538331"/>
                  <a:pt x="4797723" y="1529048"/>
                  <a:pt x="4787043" y="1527934"/>
                </a:cubicBezTo>
                <a:cubicBezTo>
                  <a:pt x="4743204" y="1523479"/>
                  <a:pt x="4698238" y="1520508"/>
                  <a:pt x="4654398" y="1519023"/>
                </a:cubicBezTo>
                <a:close/>
                <a:moveTo>
                  <a:pt x="4589760" y="989918"/>
                </a:moveTo>
                <a:cubicBezTo>
                  <a:pt x="4579081" y="989918"/>
                  <a:pt x="4570650" y="998458"/>
                  <a:pt x="4570650" y="1008854"/>
                </a:cubicBezTo>
                <a:lnTo>
                  <a:pt x="4570650" y="1139924"/>
                </a:lnTo>
                <a:cubicBezTo>
                  <a:pt x="4570650" y="1150320"/>
                  <a:pt x="4579081" y="1158860"/>
                  <a:pt x="4589760" y="1158860"/>
                </a:cubicBezTo>
                <a:cubicBezTo>
                  <a:pt x="4600439" y="1158860"/>
                  <a:pt x="4608871" y="1150320"/>
                  <a:pt x="4608871" y="1139924"/>
                </a:cubicBezTo>
                <a:lnTo>
                  <a:pt x="4608871" y="1008854"/>
                </a:lnTo>
                <a:cubicBezTo>
                  <a:pt x="4608871" y="998458"/>
                  <a:pt x="4600439" y="989918"/>
                  <a:pt x="4589760" y="989918"/>
                </a:cubicBezTo>
                <a:close/>
                <a:moveTo>
                  <a:pt x="4589760" y="727407"/>
                </a:moveTo>
                <a:cubicBezTo>
                  <a:pt x="4579081" y="727407"/>
                  <a:pt x="4570650" y="735947"/>
                  <a:pt x="4570650" y="746715"/>
                </a:cubicBezTo>
                <a:lnTo>
                  <a:pt x="4570650" y="877413"/>
                </a:lnTo>
                <a:cubicBezTo>
                  <a:pt x="4570650" y="888181"/>
                  <a:pt x="4579081" y="896721"/>
                  <a:pt x="4589760" y="896721"/>
                </a:cubicBezTo>
                <a:cubicBezTo>
                  <a:pt x="4600439" y="896721"/>
                  <a:pt x="4608871" y="888181"/>
                  <a:pt x="4608871" y="877413"/>
                </a:cubicBezTo>
                <a:lnTo>
                  <a:pt x="4608871" y="746715"/>
                </a:lnTo>
                <a:cubicBezTo>
                  <a:pt x="4608871" y="735947"/>
                  <a:pt x="4600439" y="727407"/>
                  <a:pt x="4589760" y="727407"/>
                </a:cubicBezTo>
                <a:close/>
                <a:moveTo>
                  <a:pt x="4589760" y="465268"/>
                </a:moveTo>
                <a:cubicBezTo>
                  <a:pt x="4579081" y="465268"/>
                  <a:pt x="4570650" y="473808"/>
                  <a:pt x="4570650" y="484205"/>
                </a:cubicBezTo>
                <a:lnTo>
                  <a:pt x="4570650" y="615274"/>
                </a:lnTo>
                <a:cubicBezTo>
                  <a:pt x="4570650" y="625671"/>
                  <a:pt x="4579081" y="634210"/>
                  <a:pt x="4589760" y="634210"/>
                </a:cubicBezTo>
                <a:cubicBezTo>
                  <a:pt x="4600439" y="634210"/>
                  <a:pt x="4608871" y="625671"/>
                  <a:pt x="4608871" y="615274"/>
                </a:cubicBezTo>
                <a:lnTo>
                  <a:pt x="4608871" y="484205"/>
                </a:lnTo>
                <a:cubicBezTo>
                  <a:pt x="4608871" y="473808"/>
                  <a:pt x="4600439" y="465268"/>
                  <a:pt x="4589760" y="465268"/>
                </a:cubicBezTo>
                <a:close/>
                <a:moveTo>
                  <a:pt x="4589760" y="202758"/>
                </a:moveTo>
                <a:cubicBezTo>
                  <a:pt x="4579081" y="202758"/>
                  <a:pt x="4570650" y="211298"/>
                  <a:pt x="4570650" y="222065"/>
                </a:cubicBezTo>
                <a:lnTo>
                  <a:pt x="4570650" y="352764"/>
                </a:lnTo>
                <a:cubicBezTo>
                  <a:pt x="4570650" y="363531"/>
                  <a:pt x="4579081" y="372071"/>
                  <a:pt x="4589760" y="372071"/>
                </a:cubicBezTo>
                <a:cubicBezTo>
                  <a:pt x="4600439" y="372071"/>
                  <a:pt x="4608871" y="363531"/>
                  <a:pt x="4608871" y="352764"/>
                </a:cubicBezTo>
                <a:lnTo>
                  <a:pt x="4608871" y="222065"/>
                </a:lnTo>
                <a:cubicBezTo>
                  <a:pt x="4608871" y="211298"/>
                  <a:pt x="4600439" y="202758"/>
                  <a:pt x="4589760" y="202758"/>
                </a:cubicBezTo>
                <a:close/>
                <a:moveTo>
                  <a:pt x="4302547" y="0"/>
                </a:moveTo>
                <a:lnTo>
                  <a:pt x="4570650" y="0"/>
                </a:lnTo>
                <a:lnTo>
                  <a:pt x="4570650" y="90624"/>
                </a:lnTo>
                <a:cubicBezTo>
                  <a:pt x="4570650" y="101021"/>
                  <a:pt x="4579081" y="109561"/>
                  <a:pt x="4589760" y="109561"/>
                </a:cubicBezTo>
                <a:cubicBezTo>
                  <a:pt x="4600439" y="109561"/>
                  <a:pt x="4608871" y="101021"/>
                  <a:pt x="4608871" y="90624"/>
                </a:cubicBezTo>
                <a:lnTo>
                  <a:pt x="4608871" y="0"/>
                </a:lnTo>
                <a:lnTo>
                  <a:pt x="4879783" y="0"/>
                </a:lnTo>
                <a:lnTo>
                  <a:pt x="4879783" y="1267280"/>
                </a:lnTo>
                <a:lnTo>
                  <a:pt x="4920252" y="1273593"/>
                </a:lnTo>
                <a:cubicBezTo>
                  <a:pt x="5381141" y="1343769"/>
                  <a:pt x="5799877" y="1556153"/>
                  <a:pt x="6132055" y="1888097"/>
                </a:cubicBezTo>
                <a:cubicBezTo>
                  <a:pt x="6463671" y="2220041"/>
                  <a:pt x="6676129" y="2638870"/>
                  <a:pt x="6746386" y="3099285"/>
                </a:cubicBezTo>
                <a:lnTo>
                  <a:pt x="6752569" y="3140128"/>
                </a:lnTo>
                <a:lnTo>
                  <a:pt x="9144000" y="3140128"/>
                </a:lnTo>
                <a:lnTo>
                  <a:pt x="9144000" y="3717874"/>
                </a:lnTo>
                <a:lnTo>
                  <a:pt x="6752569" y="3717874"/>
                </a:lnTo>
                <a:lnTo>
                  <a:pt x="6746386" y="3758717"/>
                </a:lnTo>
                <a:cubicBezTo>
                  <a:pt x="6676129" y="4219131"/>
                  <a:pt x="6463671" y="4637960"/>
                  <a:pt x="6132055" y="4969904"/>
                </a:cubicBezTo>
                <a:cubicBezTo>
                  <a:pt x="5799877" y="5301848"/>
                  <a:pt x="5381141" y="5514233"/>
                  <a:pt x="4920252" y="5584409"/>
                </a:cubicBezTo>
                <a:lnTo>
                  <a:pt x="4879783" y="5590721"/>
                </a:lnTo>
                <a:lnTo>
                  <a:pt x="4879783" y="6858001"/>
                </a:lnTo>
                <a:lnTo>
                  <a:pt x="4301985" y="6858001"/>
                </a:lnTo>
                <a:lnTo>
                  <a:pt x="4301985" y="5590721"/>
                </a:lnTo>
                <a:lnTo>
                  <a:pt x="4261517" y="5584409"/>
                </a:lnTo>
                <a:cubicBezTo>
                  <a:pt x="3800627" y="5514233"/>
                  <a:pt x="3381892" y="5301848"/>
                  <a:pt x="3049714" y="4969904"/>
                </a:cubicBezTo>
                <a:cubicBezTo>
                  <a:pt x="2718098" y="4637960"/>
                  <a:pt x="2505640" y="4219131"/>
                  <a:pt x="2435382" y="3758717"/>
                </a:cubicBezTo>
                <a:lnTo>
                  <a:pt x="2429199" y="3717874"/>
                </a:lnTo>
                <a:lnTo>
                  <a:pt x="0" y="3717874"/>
                </a:lnTo>
                <a:lnTo>
                  <a:pt x="0" y="3447937"/>
                </a:lnTo>
                <a:lnTo>
                  <a:pt x="15149" y="3447937"/>
                </a:lnTo>
                <a:cubicBezTo>
                  <a:pt x="25828" y="3447937"/>
                  <a:pt x="34259" y="3439397"/>
                  <a:pt x="34259" y="3429001"/>
                </a:cubicBezTo>
                <a:cubicBezTo>
                  <a:pt x="34259" y="3418233"/>
                  <a:pt x="25828" y="3409693"/>
                  <a:pt x="15149" y="3409693"/>
                </a:cubicBezTo>
                <a:lnTo>
                  <a:pt x="0" y="3409693"/>
                </a:lnTo>
                <a:lnTo>
                  <a:pt x="0" y="3140128"/>
                </a:lnTo>
                <a:lnTo>
                  <a:pt x="2429199" y="3140128"/>
                </a:lnTo>
                <a:lnTo>
                  <a:pt x="2435382" y="3099285"/>
                </a:lnTo>
                <a:cubicBezTo>
                  <a:pt x="2505640" y="2638870"/>
                  <a:pt x="2718098" y="2220041"/>
                  <a:pt x="3050276" y="1888097"/>
                </a:cubicBezTo>
                <a:cubicBezTo>
                  <a:pt x="3382454" y="1556153"/>
                  <a:pt x="3801189" y="1343769"/>
                  <a:pt x="4261517" y="1273593"/>
                </a:cubicBezTo>
                <a:lnTo>
                  <a:pt x="4302547" y="1267280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6238257" y="627502"/>
            <a:ext cx="2517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Eduardo Díaz Moreno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6382000" y="5143499"/>
            <a:ext cx="22308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Daniela Gil Navarro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83241" y="5143500"/>
            <a:ext cx="2718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Andrés Rubiano Martinez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383240" y="627502"/>
            <a:ext cx="2718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Edwin  Acero Cuesta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3101240" y="3146378"/>
            <a:ext cx="2941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2300"/>
              <a:buFont typeface="Times New Roman"/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Modelación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 de una </a:t>
            </a: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rotonda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Configuración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semáforos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888" y="3684985"/>
            <a:ext cx="2016224" cy="96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 l="38689" r="35457"/>
          <a:stretch/>
        </p:blipFill>
        <p:spPr>
          <a:xfrm>
            <a:off x="4554453" y="4040957"/>
            <a:ext cx="718803" cy="251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l="3819" t="33059" r="18976" b="13066"/>
          <a:stretch/>
        </p:blipFill>
        <p:spPr>
          <a:xfrm>
            <a:off x="1141513" y="1704197"/>
            <a:ext cx="6860974" cy="21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Problema de optimización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3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9" name="Google Shape;259;p13"/>
          <p:cNvSpPr txBox="1"/>
          <p:nvPr/>
        </p:nvSpPr>
        <p:spPr>
          <a:xfrm>
            <a:off x="680425" y="1504100"/>
            <a:ext cx="70908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6804024" y="5"/>
            <a:ext cx="2216700" cy="108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4">
            <a:alphaModFix/>
          </a:blip>
          <a:srcRect l="36725" r="38330" b="73077"/>
          <a:stretch/>
        </p:blipFill>
        <p:spPr>
          <a:xfrm>
            <a:off x="3263705" y="875975"/>
            <a:ext cx="2216700" cy="10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/>
          <p:cNvPicPr preferRelativeResize="0"/>
          <p:nvPr/>
        </p:nvPicPr>
        <p:blipFill rotWithShape="1">
          <a:blip r:embed="rId3">
            <a:alphaModFix/>
          </a:blip>
          <a:srcRect l="10073" r="61015"/>
          <a:stretch/>
        </p:blipFill>
        <p:spPr>
          <a:xfrm>
            <a:off x="2878662" y="4040957"/>
            <a:ext cx="789629" cy="246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 rotWithShape="1">
          <a:blip r:embed="rId3">
            <a:alphaModFix/>
          </a:blip>
          <a:srcRect l="63897" r="13480"/>
          <a:stretch/>
        </p:blipFill>
        <p:spPr>
          <a:xfrm>
            <a:off x="3803620" y="4006183"/>
            <a:ext cx="637657" cy="25473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3"/>
          <p:cNvGrpSpPr/>
          <p:nvPr/>
        </p:nvGrpSpPr>
        <p:grpSpPr>
          <a:xfrm rot="-1610585">
            <a:off x="6371170" y="5724165"/>
            <a:ext cx="3755041" cy="723569"/>
            <a:chOff x="0" y="3285272"/>
            <a:chExt cx="9138960" cy="1444798"/>
          </a:xfrm>
        </p:grpSpPr>
        <p:sp>
          <p:nvSpPr>
            <p:cNvPr id="265" name="Google Shape;265;p13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13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3"/>
            <p:cNvGrpSpPr/>
            <p:nvPr/>
          </p:nvGrpSpPr>
          <p:grpSpPr>
            <a:xfrm>
              <a:off x="2367984" y="3388293"/>
              <a:ext cx="680107" cy="790429"/>
              <a:chOff x="3456213" y="1489266"/>
              <a:chExt cx="1826280" cy="2122527"/>
            </a:xfrm>
          </p:grpSpPr>
          <p:sp>
            <p:nvSpPr>
              <p:cNvPr id="271" name="Google Shape;271;p13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" name="Google Shape;274;p13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6" name="Google Shape;276;p13"/>
            <p:cNvGrpSpPr/>
            <p:nvPr/>
          </p:nvGrpSpPr>
          <p:grpSpPr>
            <a:xfrm>
              <a:off x="5866687" y="3416249"/>
              <a:ext cx="817997" cy="817998"/>
              <a:chOff x="3060699" y="6388099"/>
              <a:chExt cx="1851930" cy="1851930"/>
            </a:xfrm>
          </p:grpSpPr>
          <p:sp>
            <p:nvSpPr>
              <p:cNvPr id="277" name="Google Shape;277;p13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13"/>
          <p:cNvGrpSpPr/>
          <p:nvPr/>
        </p:nvGrpSpPr>
        <p:grpSpPr>
          <a:xfrm rot="1069786">
            <a:off x="-2270457" y="5530601"/>
            <a:ext cx="5457713" cy="912302"/>
            <a:chOff x="0" y="3285272"/>
            <a:chExt cx="9138960" cy="1444798"/>
          </a:xfrm>
        </p:grpSpPr>
        <p:sp>
          <p:nvSpPr>
            <p:cNvPr id="283" name="Google Shape;283;p13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13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285" name="Google Shape;285;p13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>
              <a:off x="2367984" y="3388293"/>
              <a:ext cx="680107" cy="790429"/>
              <a:chOff x="3456213" y="1489266"/>
              <a:chExt cx="1826280" cy="2122527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13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4" name="Google Shape;294;p13"/>
            <p:cNvGrpSpPr/>
            <p:nvPr/>
          </p:nvGrpSpPr>
          <p:grpSpPr>
            <a:xfrm>
              <a:off x="5866687" y="3416249"/>
              <a:ext cx="817997" cy="817998"/>
              <a:chOff x="3060699" y="6388099"/>
              <a:chExt cx="1851930" cy="185193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/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 de optimización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467914" y="1052417"/>
            <a:ext cx="20585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Restricciones adicionales: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 l="1" r="47545" b="60406"/>
          <a:stretch/>
        </p:blipFill>
        <p:spPr>
          <a:xfrm>
            <a:off x="467914" y="1948521"/>
            <a:ext cx="1800000" cy="448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2"/>
          <p:cNvSpPr/>
          <p:nvPr/>
        </p:nvSpPr>
        <p:spPr>
          <a:xfrm>
            <a:off x="467913" y="1522803"/>
            <a:ext cx="16241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Semáforo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norte-sur: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4068064" y="1547422"/>
            <a:ext cx="16866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Semaforo este-oeste: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2"/>
          <p:cNvPicPr preferRelativeResize="0"/>
          <p:nvPr/>
        </p:nvPicPr>
        <p:blipFill rotWithShape="1">
          <a:blip r:embed="rId3">
            <a:alphaModFix/>
          </a:blip>
          <a:srcRect t="44138" r="41289" b="10503"/>
          <a:stretch/>
        </p:blipFill>
        <p:spPr>
          <a:xfrm>
            <a:off x="6737110" y="1948521"/>
            <a:ext cx="1800000" cy="45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5630" y="1990056"/>
            <a:ext cx="1800000" cy="3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7022" y="1457785"/>
            <a:ext cx="140017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/>
          <p:nvPr/>
        </p:nvSpPr>
        <p:spPr>
          <a:xfrm>
            <a:off x="467925" y="2624200"/>
            <a:ext cx="31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Probabilidades de salida sin semaforos: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6337" y="2828894"/>
            <a:ext cx="5190676" cy="3899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2"/>
          <p:cNvGrpSpPr/>
          <p:nvPr/>
        </p:nvGrpSpPr>
        <p:grpSpPr>
          <a:xfrm rot="1070053">
            <a:off x="-2270362" y="5530781"/>
            <a:ext cx="5457763" cy="912269"/>
            <a:chOff x="0" y="3285272"/>
            <a:chExt cx="9138960" cy="1444798"/>
          </a:xfrm>
        </p:grpSpPr>
        <p:sp>
          <p:nvSpPr>
            <p:cNvPr id="315" name="Google Shape;315;p22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6" name="Google Shape;316;p22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317" name="Google Shape;317;p22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22"/>
            <p:cNvGrpSpPr/>
            <p:nvPr/>
          </p:nvGrpSpPr>
          <p:grpSpPr>
            <a:xfrm>
              <a:off x="2367983" y="3388293"/>
              <a:ext cx="680107" cy="790429"/>
              <a:chOff x="3456213" y="1489266"/>
              <a:chExt cx="1826280" cy="2122527"/>
            </a:xfrm>
          </p:grpSpPr>
          <p:sp>
            <p:nvSpPr>
              <p:cNvPr id="321" name="Google Shape;321;p22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4" name="Google Shape;324;p22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Google Shape;326;p22"/>
            <p:cNvGrpSpPr/>
            <p:nvPr/>
          </p:nvGrpSpPr>
          <p:grpSpPr>
            <a:xfrm>
              <a:off x="5866688" y="3416247"/>
              <a:ext cx="817997" cy="817997"/>
              <a:chOff x="3060699" y="6388099"/>
              <a:chExt cx="1851930" cy="1851930"/>
            </a:xfrm>
          </p:grpSpPr>
          <p:sp>
            <p:nvSpPr>
              <p:cNvPr id="327" name="Google Shape;327;p22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2" name="Google Shape;332;p22"/>
          <p:cNvGrpSpPr/>
          <p:nvPr/>
        </p:nvGrpSpPr>
        <p:grpSpPr>
          <a:xfrm rot="-1610368">
            <a:off x="6371075" y="5724177"/>
            <a:ext cx="3754832" cy="723484"/>
            <a:chOff x="0" y="3285272"/>
            <a:chExt cx="9138960" cy="1444798"/>
          </a:xfrm>
        </p:grpSpPr>
        <p:sp>
          <p:nvSpPr>
            <p:cNvPr id="333" name="Google Shape;333;p22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34;p22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335" name="Google Shape;335;p22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22"/>
            <p:cNvGrpSpPr/>
            <p:nvPr/>
          </p:nvGrpSpPr>
          <p:grpSpPr>
            <a:xfrm>
              <a:off x="2367983" y="3388293"/>
              <a:ext cx="680107" cy="790429"/>
              <a:chOff x="3456213" y="1489266"/>
              <a:chExt cx="1826280" cy="2122527"/>
            </a:xfrm>
          </p:grpSpPr>
          <p:sp>
            <p:nvSpPr>
              <p:cNvPr id="339" name="Google Shape;339;p22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2" name="Google Shape;342;p22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22"/>
            <p:cNvGrpSpPr/>
            <p:nvPr/>
          </p:nvGrpSpPr>
          <p:grpSpPr>
            <a:xfrm>
              <a:off x="5866688" y="3416247"/>
              <a:ext cx="817997" cy="817997"/>
              <a:chOff x="3060699" y="6388099"/>
              <a:chExt cx="1851930" cy="1851930"/>
            </a:xfrm>
          </p:grpSpPr>
          <p:sp>
            <p:nvSpPr>
              <p:cNvPr id="345" name="Google Shape;345;p22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da878f724_0_87"/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rgbClr val="C038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g5da878f724_0_87"/>
          <p:cNvSpPr/>
          <p:nvPr/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rgbClr val="9A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g5da878f724_0_87"/>
          <p:cNvSpPr/>
          <p:nvPr/>
        </p:nvSpPr>
        <p:spPr>
          <a:xfrm>
            <a:off x="0" y="3429000"/>
            <a:ext cx="457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5da878f724_0_87"/>
          <p:cNvSpPr/>
          <p:nvPr/>
        </p:nvSpPr>
        <p:spPr>
          <a:xfrm>
            <a:off x="4572000" y="3429000"/>
            <a:ext cx="4572000" cy="3429000"/>
          </a:xfrm>
          <a:prstGeom prst="rect">
            <a:avLst/>
          </a:prstGeom>
          <a:solidFill>
            <a:srgbClr val="F39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5da878f724_0_87"/>
          <p:cNvSpPr/>
          <p:nvPr/>
        </p:nvSpPr>
        <p:spPr>
          <a:xfrm>
            <a:off x="2508942" y="1365942"/>
            <a:ext cx="4126200" cy="412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5da878f724_0_87"/>
          <p:cNvSpPr txBox="1"/>
          <p:nvPr/>
        </p:nvSpPr>
        <p:spPr>
          <a:xfrm>
            <a:off x="3038325" y="2680225"/>
            <a:ext cx="38733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</a:t>
            </a:r>
            <a:endParaRPr sz="5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g5da878f724_0_87"/>
          <p:cNvSpPr/>
          <p:nvPr/>
        </p:nvSpPr>
        <p:spPr>
          <a:xfrm>
            <a:off x="0" y="0"/>
            <a:ext cx="9144000" cy="6858001"/>
          </a:xfrm>
          <a:custGeom>
            <a:avLst/>
            <a:gdLst/>
            <a:ahLst/>
            <a:cxnLst/>
            <a:rect l="l" t="t" r="r" b="b"/>
            <a:pathLst>
              <a:path w="9144000" h="6858001" extrusionOk="0">
                <a:moveTo>
                  <a:pt x="4589760" y="6653387"/>
                </a:moveTo>
                <a:cubicBezTo>
                  <a:pt x="4579081" y="6653387"/>
                  <a:pt x="4570650" y="6661927"/>
                  <a:pt x="4570650" y="6672695"/>
                </a:cubicBezTo>
                <a:lnTo>
                  <a:pt x="4570650" y="6803765"/>
                </a:lnTo>
                <a:cubicBezTo>
                  <a:pt x="4570650" y="6814161"/>
                  <a:pt x="4579081" y="6822701"/>
                  <a:pt x="4589760" y="6822701"/>
                </a:cubicBezTo>
                <a:cubicBezTo>
                  <a:pt x="4600439" y="6822701"/>
                  <a:pt x="4608871" y="6814161"/>
                  <a:pt x="4608871" y="6803765"/>
                </a:cubicBezTo>
                <a:lnTo>
                  <a:pt x="4608871" y="6672695"/>
                </a:lnTo>
                <a:cubicBezTo>
                  <a:pt x="4608871" y="6661927"/>
                  <a:pt x="4600439" y="6653387"/>
                  <a:pt x="4589760" y="6653387"/>
                </a:cubicBezTo>
                <a:close/>
                <a:moveTo>
                  <a:pt x="4589760" y="6391248"/>
                </a:moveTo>
                <a:cubicBezTo>
                  <a:pt x="4579081" y="6391248"/>
                  <a:pt x="4570650" y="6399788"/>
                  <a:pt x="4570650" y="6410184"/>
                </a:cubicBezTo>
                <a:lnTo>
                  <a:pt x="4570650" y="6541254"/>
                </a:lnTo>
                <a:cubicBezTo>
                  <a:pt x="4570650" y="6552022"/>
                  <a:pt x="4579081" y="6560562"/>
                  <a:pt x="4589760" y="6560562"/>
                </a:cubicBezTo>
                <a:cubicBezTo>
                  <a:pt x="4600439" y="6560562"/>
                  <a:pt x="4608871" y="6552022"/>
                  <a:pt x="4608871" y="6541254"/>
                </a:cubicBezTo>
                <a:lnTo>
                  <a:pt x="4608871" y="6410184"/>
                </a:lnTo>
                <a:cubicBezTo>
                  <a:pt x="4608871" y="6399788"/>
                  <a:pt x="4600439" y="6391248"/>
                  <a:pt x="4589760" y="6391248"/>
                </a:cubicBezTo>
                <a:close/>
                <a:moveTo>
                  <a:pt x="4589760" y="6128738"/>
                </a:moveTo>
                <a:cubicBezTo>
                  <a:pt x="4579081" y="6128738"/>
                  <a:pt x="4570650" y="6137277"/>
                  <a:pt x="4570650" y="6148045"/>
                </a:cubicBezTo>
                <a:lnTo>
                  <a:pt x="4570650" y="6279115"/>
                </a:lnTo>
                <a:cubicBezTo>
                  <a:pt x="4570650" y="6289511"/>
                  <a:pt x="4579081" y="6298051"/>
                  <a:pt x="4589760" y="6298051"/>
                </a:cubicBezTo>
                <a:cubicBezTo>
                  <a:pt x="4600439" y="6298051"/>
                  <a:pt x="4608871" y="6289511"/>
                  <a:pt x="4608871" y="6279115"/>
                </a:cubicBezTo>
                <a:lnTo>
                  <a:pt x="4608871" y="6148045"/>
                </a:lnTo>
                <a:cubicBezTo>
                  <a:pt x="4608871" y="6137277"/>
                  <a:pt x="4600439" y="6128738"/>
                  <a:pt x="4589760" y="6128738"/>
                </a:cubicBezTo>
                <a:close/>
                <a:moveTo>
                  <a:pt x="4589760" y="5866598"/>
                </a:moveTo>
                <a:cubicBezTo>
                  <a:pt x="4579081" y="5866598"/>
                  <a:pt x="4570650" y="5875138"/>
                  <a:pt x="4570650" y="5885535"/>
                </a:cubicBezTo>
                <a:lnTo>
                  <a:pt x="4570650" y="6016604"/>
                </a:lnTo>
                <a:cubicBezTo>
                  <a:pt x="4570650" y="6027372"/>
                  <a:pt x="4579081" y="6035912"/>
                  <a:pt x="4589760" y="6035912"/>
                </a:cubicBezTo>
                <a:cubicBezTo>
                  <a:pt x="4600439" y="6035912"/>
                  <a:pt x="4608871" y="6027372"/>
                  <a:pt x="4608871" y="6016604"/>
                </a:cubicBezTo>
                <a:lnTo>
                  <a:pt x="4608871" y="5885535"/>
                </a:lnTo>
                <a:cubicBezTo>
                  <a:pt x="4608871" y="5875138"/>
                  <a:pt x="4600439" y="5866598"/>
                  <a:pt x="4589760" y="5866598"/>
                </a:cubicBezTo>
                <a:close/>
                <a:moveTo>
                  <a:pt x="4589760" y="5604088"/>
                </a:moveTo>
                <a:cubicBezTo>
                  <a:pt x="4579081" y="5604088"/>
                  <a:pt x="4570650" y="5612628"/>
                  <a:pt x="4570650" y="5623396"/>
                </a:cubicBezTo>
                <a:lnTo>
                  <a:pt x="4570650" y="5754465"/>
                </a:lnTo>
                <a:cubicBezTo>
                  <a:pt x="4570650" y="5764862"/>
                  <a:pt x="4579081" y="5773402"/>
                  <a:pt x="4589760" y="5773402"/>
                </a:cubicBezTo>
                <a:cubicBezTo>
                  <a:pt x="4600439" y="5773402"/>
                  <a:pt x="4608871" y="5764862"/>
                  <a:pt x="4608871" y="5754465"/>
                </a:cubicBezTo>
                <a:lnTo>
                  <a:pt x="4608871" y="5623396"/>
                </a:lnTo>
                <a:cubicBezTo>
                  <a:pt x="4608871" y="5612628"/>
                  <a:pt x="4600439" y="5604088"/>
                  <a:pt x="4589760" y="5604088"/>
                </a:cubicBezTo>
                <a:close/>
                <a:moveTo>
                  <a:pt x="4525123" y="5300363"/>
                </a:moveTo>
                <a:cubicBezTo>
                  <a:pt x="4514445" y="5301477"/>
                  <a:pt x="4506576" y="5308903"/>
                  <a:pt x="4506576" y="5318928"/>
                </a:cubicBezTo>
                <a:cubicBezTo>
                  <a:pt x="4506013" y="5329324"/>
                  <a:pt x="4514445" y="5338236"/>
                  <a:pt x="4525123" y="5338607"/>
                </a:cubicBezTo>
                <a:cubicBezTo>
                  <a:pt x="4547044" y="5339349"/>
                  <a:pt x="4568964" y="5339721"/>
                  <a:pt x="4590884" y="5339721"/>
                </a:cubicBezTo>
                <a:cubicBezTo>
                  <a:pt x="4613367" y="5339721"/>
                  <a:pt x="4636411" y="5339349"/>
                  <a:pt x="4658894" y="5338607"/>
                </a:cubicBezTo>
                <a:cubicBezTo>
                  <a:pt x="4669011" y="5338236"/>
                  <a:pt x="4677442" y="5329324"/>
                  <a:pt x="4676880" y="5318928"/>
                </a:cubicBezTo>
                <a:cubicBezTo>
                  <a:pt x="4676880" y="5308903"/>
                  <a:pt x="4669011" y="5301477"/>
                  <a:pt x="4657207" y="5300363"/>
                </a:cubicBezTo>
                <a:cubicBezTo>
                  <a:pt x="4613929" y="5301477"/>
                  <a:pt x="4570088" y="5301477"/>
                  <a:pt x="4525123" y="5300363"/>
                </a:cubicBezTo>
                <a:close/>
                <a:moveTo>
                  <a:pt x="4266575" y="5273629"/>
                </a:moveTo>
                <a:cubicBezTo>
                  <a:pt x="4262080" y="5272886"/>
                  <a:pt x="4257020" y="5274000"/>
                  <a:pt x="4252524" y="5276971"/>
                </a:cubicBezTo>
                <a:cubicBezTo>
                  <a:pt x="4248589" y="5279941"/>
                  <a:pt x="4245779" y="5284397"/>
                  <a:pt x="4244655" y="5289224"/>
                </a:cubicBezTo>
                <a:cubicBezTo>
                  <a:pt x="4244094" y="5294422"/>
                  <a:pt x="4245217" y="5299249"/>
                  <a:pt x="4248028" y="5303705"/>
                </a:cubicBezTo>
                <a:cubicBezTo>
                  <a:pt x="4250838" y="5307789"/>
                  <a:pt x="4255334" y="5310388"/>
                  <a:pt x="4260393" y="5311502"/>
                </a:cubicBezTo>
                <a:cubicBezTo>
                  <a:pt x="4303671" y="5318928"/>
                  <a:pt x="4348074" y="5325240"/>
                  <a:pt x="4392477" y="5329696"/>
                </a:cubicBezTo>
                <a:cubicBezTo>
                  <a:pt x="4393039" y="5329696"/>
                  <a:pt x="4394164" y="5329696"/>
                  <a:pt x="4394164" y="5329696"/>
                </a:cubicBezTo>
                <a:cubicBezTo>
                  <a:pt x="4404280" y="5329696"/>
                  <a:pt x="4412149" y="5322270"/>
                  <a:pt x="4413273" y="5312616"/>
                </a:cubicBezTo>
                <a:cubicBezTo>
                  <a:pt x="4414397" y="5302219"/>
                  <a:pt x="4406528" y="5292937"/>
                  <a:pt x="4395850" y="5291823"/>
                </a:cubicBezTo>
                <a:cubicBezTo>
                  <a:pt x="4353133" y="5286996"/>
                  <a:pt x="4309293" y="5281055"/>
                  <a:pt x="4266575" y="5273629"/>
                </a:cubicBezTo>
                <a:close/>
                <a:moveTo>
                  <a:pt x="4916880" y="5273258"/>
                </a:moveTo>
                <a:cubicBezTo>
                  <a:pt x="4874725" y="5280684"/>
                  <a:pt x="4830884" y="5286625"/>
                  <a:pt x="4787605" y="5291080"/>
                </a:cubicBezTo>
                <a:cubicBezTo>
                  <a:pt x="4776927" y="5292194"/>
                  <a:pt x="4769620" y="5301477"/>
                  <a:pt x="4770745" y="5312244"/>
                </a:cubicBezTo>
                <a:cubicBezTo>
                  <a:pt x="4771868" y="5321898"/>
                  <a:pt x="4779737" y="5329324"/>
                  <a:pt x="4789854" y="5329324"/>
                </a:cubicBezTo>
                <a:lnTo>
                  <a:pt x="4791540" y="5329324"/>
                </a:lnTo>
                <a:cubicBezTo>
                  <a:pt x="4836505" y="5324497"/>
                  <a:pt x="4880908" y="5318557"/>
                  <a:pt x="4923624" y="5310759"/>
                </a:cubicBezTo>
                <a:cubicBezTo>
                  <a:pt x="4934303" y="5308903"/>
                  <a:pt x="4941048" y="5299249"/>
                  <a:pt x="4939362" y="5288481"/>
                </a:cubicBezTo>
                <a:cubicBezTo>
                  <a:pt x="4937114" y="5278085"/>
                  <a:pt x="4927559" y="5271401"/>
                  <a:pt x="4916880" y="5273258"/>
                </a:cubicBezTo>
                <a:close/>
                <a:moveTo>
                  <a:pt x="4013648" y="5210879"/>
                </a:moveTo>
                <a:cubicBezTo>
                  <a:pt x="4008590" y="5209022"/>
                  <a:pt x="4003531" y="5209765"/>
                  <a:pt x="3999035" y="5211993"/>
                </a:cubicBezTo>
                <a:cubicBezTo>
                  <a:pt x="3993976" y="5214221"/>
                  <a:pt x="3991166" y="5218305"/>
                  <a:pt x="3989479" y="5223132"/>
                </a:cubicBezTo>
                <a:cubicBezTo>
                  <a:pt x="3987793" y="5227959"/>
                  <a:pt x="3988355" y="5233157"/>
                  <a:pt x="3990604" y="5237613"/>
                </a:cubicBezTo>
                <a:cubicBezTo>
                  <a:pt x="3992852" y="5242440"/>
                  <a:pt x="3996786" y="5245781"/>
                  <a:pt x="4001845" y="5247267"/>
                </a:cubicBezTo>
                <a:cubicBezTo>
                  <a:pt x="4043437" y="5260633"/>
                  <a:pt x="4086716" y="5272886"/>
                  <a:pt x="4129995" y="5283654"/>
                </a:cubicBezTo>
                <a:cubicBezTo>
                  <a:pt x="4130557" y="5284025"/>
                  <a:pt x="4133367" y="5284397"/>
                  <a:pt x="4134491" y="5284397"/>
                </a:cubicBezTo>
                <a:cubicBezTo>
                  <a:pt x="4142922" y="5284397"/>
                  <a:pt x="4150791" y="5278085"/>
                  <a:pt x="4153039" y="5269545"/>
                </a:cubicBezTo>
                <a:cubicBezTo>
                  <a:pt x="4154163" y="5264718"/>
                  <a:pt x="4153601" y="5259520"/>
                  <a:pt x="4150791" y="5255064"/>
                </a:cubicBezTo>
                <a:cubicBezTo>
                  <a:pt x="4148543" y="5250980"/>
                  <a:pt x="4144046" y="5247638"/>
                  <a:pt x="4138988" y="5246524"/>
                </a:cubicBezTo>
                <a:cubicBezTo>
                  <a:pt x="4096833" y="5236128"/>
                  <a:pt x="4054678" y="5224246"/>
                  <a:pt x="4013648" y="5210879"/>
                </a:cubicBezTo>
                <a:close/>
                <a:moveTo>
                  <a:pt x="5170369" y="5210136"/>
                </a:moveTo>
                <a:cubicBezTo>
                  <a:pt x="5129338" y="5223503"/>
                  <a:pt x="5086623" y="5235385"/>
                  <a:pt x="5045030" y="5246153"/>
                </a:cubicBezTo>
                <a:cubicBezTo>
                  <a:pt x="5034912" y="5248381"/>
                  <a:pt x="5028167" y="5258777"/>
                  <a:pt x="5030979" y="5269173"/>
                </a:cubicBezTo>
                <a:cubicBezTo>
                  <a:pt x="5032664" y="5277713"/>
                  <a:pt x="5040533" y="5283654"/>
                  <a:pt x="5049526" y="5283654"/>
                </a:cubicBezTo>
                <a:cubicBezTo>
                  <a:pt x="5050088" y="5283654"/>
                  <a:pt x="5053460" y="5283283"/>
                  <a:pt x="5054022" y="5283283"/>
                </a:cubicBezTo>
                <a:cubicBezTo>
                  <a:pt x="5097301" y="5272144"/>
                  <a:pt x="5140018" y="5259891"/>
                  <a:pt x="5182172" y="5246153"/>
                </a:cubicBezTo>
                <a:cubicBezTo>
                  <a:pt x="5187232" y="5244667"/>
                  <a:pt x="5191166" y="5241326"/>
                  <a:pt x="5193413" y="5236870"/>
                </a:cubicBezTo>
                <a:cubicBezTo>
                  <a:pt x="5195661" y="5232415"/>
                  <a:pt x="5196223" y="5227216"/>
                  <a:pt x="5194537" y="5222389"/>
                </a:cubicBezTo>
                <a:cubicBezTo>
                  <a:pt x="5191166" y="5212364"/>
                  <a:pt x="5180486" y="5206795"/>
                  <a:pt x="5170369" y="5210136"/>
                </a:cubicBezTo>
                <a:close/>
                <a:moveTo>
                  <a:pt x="3756786" y="5112113"/>
                </a:moveTo>
                <a:cubicBezTo>
                  <a:pt x="3751728" y="5113969"/>
                  <a:pt x="3747793" y="5117311"/>
                  <a:pt x="3745545" y="5121767"/>
                </a:cubicBezTo>
                <a:cubicBezTo>
                  <a:pt x="3743297" y="5126222"/>
                  <a:pt x="3742735" y="5131420"/>
                  <a:pt x="3744983" y="5136247"/>
                </a:cubicBezTo>
                <a:cubicBezTo>
                  <a:pt x="3746669" y="5141074"/>
                  <a:pt x="3750042" y="5144787"/>
                  <a:pt x="3754538" y="5147386"/>
                </a:cubicBezTo>
                <a:cubicBezTo>
                  <a:pt x="3794444" y="5166694"/>
                  <a:pt x="3835475" y="5184888"/>
                  <a:pt x="3876505" y="5201596"/>
                </a:cubicBezTo>
                <a:cubicBezTo>
                  <a:pt x="3878754" y="5202339"/>
                  <a:pt x="3881002" y="5202710"/>
                  <a:pt x="3883250" y="5202710"/>
                </a:cubicBezTo>
                <a:cubicBezTo>
                  <a:pt x="3891119" y="5202710"/>
                  <a:pt x="3898426" y="5198255"/>
                  <a:pt x="3901236" y="5190829"/>
                </a:cubicBezTo>
                <a:cubicBezTo>
                  <a:pt x="3904608" y="5181175"/>
                  <a:pt x="3900112" y="5169664"/>
                  <a:pt x="3890557" y="5165951"/>
                </a:cubicBezTo>
                <a:cubicBezTo>
                  <a:pt x="3850088" y="5149614"/>
                  <a:pt x="3810182" y="5132163"/>
                  <a:pt x="3771400" y="5112855"/>
                </a:cubicBezTo>
                <a:cubicBezTo>
                  <a:pt x="3766903" y="5110627"/>
                  <a:pt x="3761283" y="5110256"/>
                  <a:pt x="3756786" y="5112113"/>
                </a:cubicBezTo>
                <a:close/>
                <a:moveTo>
                  <a:pt x="5427230" y="5111277"/>
                </a:moveTo>
                <a:cubicBezTo>
                  <a:pt x="5422593" y="5109699"/>
                  <a:pt x="5417394" y="5109885"/>
                  <a:pt x="5412617" y="5112113"/>
                </a:cubicBezTo>
                <a:cubicBezTo>
                  <a:pt x="5373835" y="5131049"/>
                  <a:pt x="5333928" y="5148872"/>
                  <a:pt x="5293461" y="5165209"/>
                </a:cubicBezTo>
                <a:cubicBezTo>
                  <a:pt x="5288401" y="5167065"/>
                  <a:pt x="5285029" y="5170778"/>
                  <a:pt x="5282781" y="5175605"/>
                </a:cubicBezTo>
                <a:cubicBezTo>
                  <a:pt x="5281095" y="5180061"/>
                  <a:pt x="5281095" y="5185259"/>
                  <a:pt x="5282781" y="5190086"/>
                </a:cubicBezTo>
                <a:cubicBezTo>
                  <a:pt x="5285592" y="5197512"/>
                  <a:pt x="5292898" y="5201968"/>
                  <a:pt x="5300767" y="5201968"/>
                </a:cubicBezTo>
                <a:cubicBezTo>
                  <a:pt x="5303015" y="5201968"/>
                  <a:pt x="5305263" y="5201596"/>
                  <a:pt x="5308074" y="5200483"/>
                </a:cubicBezTo>
                <a:cubicBezTo>
                  <a:pt x="5348542" y="5184145"/>
                  <a:pt x="5389572" y="5165951"/>
                  <a:pt x="5429480" y="5146272"/>
                </a:cubicBezTo>
                <a:cubicBezTo>
                  <a:pt x="5439034" y="5141817"/>
                  <a:pt x="5442406" y="5130306"/>
                  <a:pt x="5438472" y="5121024"/>
                </a:cubicBezTo>
                <a:cubicBezTo>
                  <a:pt x="5435943" y="5116197"/>
                  <a:pt x="5431869" y="5112855"/>
                  <a:pt x="5427230" y="5111277"/>
                </a:cubicBezTo>
                <a:close/>
                <a:moveTo>
                  <a:pt x="3530276" y="4979187"/>
                </a:moveTo>
                <a:cubicBezTo>
                  <a:pt x="3525217" y="4979929"/>
                  <a:pt x="3520721" y="4982900"/>
                  <a:pt x="3517911" y="4986984"/>
                </a:cubicBezTo>
                <a:cubicBezTo>
                  <a:pt x="3515100" y="4991068"/>
                  <a:pt x="3514538" y="4996266"/>
                  <a:pt x="3515100" y="5001465"/>
                </a:cubicBezTo>
                <a:cubicBezTo>
                  <a:pt x="3516224" y="5006663"/>
                  <a:pt x="3519035" y="5010747"/>
                  <a:pt x="3522969" y="5013718"/>
                </a:cubicBezTo>
                <a:cubicBezTo>
                  <a:pt x="3560065" y="5038595"/>
                  <a:pt x="3597723" y="5062358"/>
                  <a:pt x="3636505" y="5084265"/>
                </a:cubicBezTo>
                <a:cubicBezTo>
                  <a:pt x="3639316" y="5086122"/>
                  <a:pt x="3642688" y="5086864"/>
                  <a:pt x="3646060" y="5086864"/>
                </a:cubicBezTo>
                <a:cubicBezTo>
                  <a:pt x="3652805" y="5086864"/>
                  <a:pt x="3658988" y="5083151"/>
                  <a:pt x="3662360" y="5077582"/>
                </a:cubicBezTo>
                <a:cubicBezTo>
                  <a:pt x="3665171" y="5073126"/>
                  <a:pt x="3665733" y="5067928"/>
                  <a:pt x="3664046" y="5063101"/>
                </a:cubicBezTo>
                <a:cubicBezTo>
                  <a:pt x="3662922" y="5057903"/>
                  <a:pt x="3660112" y="5053818"/>
                  <a:pt x="3655616" y="5051219"/>
                </a:cubicBezTo>
                <a:cubicBezTo>
                  <a:pt x="3617957" y="5029684"/>
                  <a:pt x="3580299" y="5006292"/>
                  <a:pt x="3544890" y="4981786"/>
                </a:cubicBezTo>
                <a:cubicBezTo>
                  <a:pt x="3540393" y="4979187"/>
                  <a:pt x="3535335" y="4978073"/>
                  <a:pt x="3530276" y="4979187"/>
                </a:cubicBezTo>
                <a:close/>
                <a:moveTo>
                  <a:pt x="5652055" y="4978073"/>
                </a:moveTo>
                <a:cubicBezTo>
                  <a:pt x="5646997" y="4976959"/>
                  <a:pt x="5641938" y="4978073"/>
                  <a:pt x="5638003" y="4981043"/>
                </a:cubicBezTo>
                <a:cubicBezTo>
                  <a:pt x="5602031" y="5005178"/>
                  <a:pt x="5564935" y="5028941"/>
                  <a:pt x="5527277" y="5050477"/>
                </a:cubicBezTo>
                <a:cubicBezTo>
                  <a:pt x="5522781" y="5053076"/>
                  <a:pt x="5519970" y="5057160"/>
                  <a:pt x="5518284" y="5061987"/>
                </a:cubicBezTo>
                <a:cubicBezTo>
                  <a:pt x="5517160" y="5067185"/>
                  <a:pt x="5517722" y="5072383"/>
                  <a:pt x="5520533" y="5076839"/>
                </a:cubicBezTo>
                <a:cubicBezTo>
                  <a:pt x="5523905" y="5082780"/>
                  <a:pt x="5530087" y="5086493"/>
                  <a:pt x="5536832" y="5086493"/>
                </a:cubicBezTo>
                <a:cubicBezTo>
                  <a:pt x="5540206" y="5086493"/>
                  <a:pt x="5544140" y="5085750"/>
                  <a:pt x="5546949" y="5083894"/>
                </a:cubicBezTo>
                <a:cubicBezTo>
                  <a:pt x="5585169" y="5061987"/>
                  <a:pt x="5622827" y="5037852"/>
                  <a:pt x="5659923" y="5012975"/>
                </a:cubicBezTo>
                <a:cubicBezTo>
                  <a:pt x="5668355" y="5007034"/>
                  <a:pt x="5671165" y="4995153"/>
                  <a:pt x="5664421" y="4986241"/>
                </a:cubicBezTo>
                <a:cubicBezTo>
                  <a:pt x="5661610" y="4981786"/>
                  <a:pt x="5657675" y="4979187"/>
                  <a:pt x="5652055" y="4978073"/>
                </a:cubicBezTo>
                <a:close/>
                <a:moveTo>
                  <a:pt x="3324562" y="4816185"/>
                </a:moveTo>
                <a:cubicBezTo>
                  <a:pt x="3319503" y="4816556"/>
                  <a:pt x="3315007" y="4818784"/>
                  <a:pt x="3311634" y="4822497"/>
                </a:cubicBezTo>
                <a:cubicBezTo>
                  <a:pt x="3308262" y="4826210"/>
                  <a:pt x="3306576" y="4831408"/>
                  <a:pt x="3306576" y="4836235"/>
                </a:cubicBezTo>
                <a:cubicBezTo>
                  <a:pt x="3307138" y="4841434"/>
                  <a:pt x="3309386" y="4846260"/>
                  <a:pt x="3313321" y="4849602"/>
                </a:cubicBezTo>
                <a:cubicBezTo>
                  <a:pt x="3345920" y="4879306"/>
                  <a:pt x="3380206" y="4907897"/>
                  <a:pt x="3415054" y="4935373"/>
                </a:cubicBezTo>
                <a:cubicBezTo>
                  <a:pt x="3418988" y="4937972"/>
                  <a:pt x="3422922" y="4939457"/>
                  <a:pt x="3426857" y="4939457"/>
                </a:cubicBezTo>
                <a:cubicBezTo>
                  <a:pt x="3433040" y="4939457"/>
                  <a:pt x="3438660" y="4936487"/>
                  <a:pt x="3442032" y="4932031"/>
                </a:cubicBezTo>
                <a:cubicBezTo>
                  <a:pt x="3448777" y="4923863"/>
                  <a:pt x="3447091" y="4911610"/>
                  <a:pt x="3439222" y="4904926"/>
                </a:cubicBezTo>
                <a:cubicBezTo>
                  <a:pt x="3404936" y="4878192"/>
                  <a:pt x="3370651" y="4849973"/>
                  <a:pt x="3338613" y="4821012"/>
                </a:cubicBezTo>
                <a:cubicBezTo>
                  <a:pt x="3334679" y="4817670"/>
                  <a:pt x="3330182" y="4815814"/>
                  <a:pt x="3324562" y="4816185"/>
                </a:cubicBezTo>
                <a:close/>
                <a:moveTo>
                  <a:pt x="5857698" y="4815071"/>
                </a:moveTo>
                <a:cubicBezTo>
                  <a:pt x="5852710" y="4814793"/>
                  <a:pt x="5847652" y="4816371"/>
                  <a:pt x="5843717" y="4819898"/>
                </a:cubicBezTo>
                <a:cubicBezTo>
                  <a:pt x="5811680" y="4848488"/>
                  <a:pt x="5777956" y="4877079"/>
                  <a:pt x="5744233" y="4903812"/>
                </a:cubicBezTo>
                <a:cubicBezTo>
                  <a:pt x="5739737" y="4906783"/>
                  <a:pt x="5737489" y="4911610"/>
                  <a:pt x="5736926" y="4916437"/>
                </a:cubicBezTo>
                <a:cubicBezTo>
                  <a:pt x="5736364" y="4921635"/>
                  <a:pt x="5737489" y="4926833"/>
                  <a:pt x="5740860" y="4930917"/>
                </a:cubicBezTo>
                <a:cubicBezTo>
                  <a:pt x="5744795" y="4935744"/>
                  <a:pt x="5749853" y="4938343"/>
                  <a:pt x="5756036" y="4938343"/>
                </a:cubicBezTo>
                <a:cubicBezTo>
                  <a:pt x="5759970" y="4938343"/>
                  <a:pt x="5764467" y="4936858"/>
                  <a:pt x="5767839" y="4934259"/>
                </a:cubicBezTo>
                <a:cubicBezTo>
                  <a:pt x="5802125" y="4907154"/>
                  <a:pt x="5836973" y="4878192"/>
                  <a:pt x="5869573" y="4848488"/>
                </a:cubicBezTo>
                <a:cubicBezTo>
                  <a:pt x="5877442" y="4841805"/>
                  <a:pt x="5878003" y="4829552"/>
                  <a:pt x="5871258" y="4821383"/>
                </a:cubicBezTo>
                <a:cubicBezTo>
                  <a:pt x="5867606" y="4817484"/>
                  <a:pt x="5862687" y="4815349"/>
                  <a:pt x="5857698" y="4815071"/>
                </a:cubicBezTo>
                <a:close/>
                <a:moveTo>
                  <a:pt x="3144000" y="4627007"/>
                </a:moveTo>
                <a:cubicBezTo>
                  <a:pt x="3139082" y="4626543"/>
                  <a:pt x="3134023" y="4627935"/>
                  <a:pt x="3130089" y="4631277"/>
                </a:cubicBezTo>
                <a:cubicBezTo>
                  <a:pt x="3122220" y="4637960"/>
                  <a:pt x="3121096" y="4650213"/>
                  <a:pt x="3127841" y="4658382"/>
                </a:cubicBezTo>
                <a:cubicBezTo>
                  <a:pt x="3156506" y="4691799"/>
                  <a:pt x="3186295" y="4725216"/>
                  <a:pt x="3217208" y="4757148"/>
                </a:cubicBezTo>
                <a:cubicBezTo>
                  <a:pt x="3220581" y="4760861"/>
                  <a:pt x="3225639" y="4763089"/>
                  <a:pt x="3230698" y="4763089"/>
                </a:cubicBezTo>
                <a:cubicBezTo>
                  <a:pt x="3236318" y="4763089"/>
                  <a:pt x="3240815" y="4760861"/>
                  <a:pt x="3244187" y="4757519"/>
                </a:cubicBezTo>
                <a:cubicBezTo>
                  <a:pt x="3251494" y="4750093"/>
                  <a:pt x="3252056" y="4737840"/>
                  <a:pt x="3244749" y="4730786"/>
                </a:cubicBezTo>
                <a:cubicBezTo>
                  <a:pt x="3214398" y="4699225"/>
                  <a:pt x="3185171" y="4666922"/>
                  <a:pt x="3157068" y="4633876"/>
                </a:cubicBezTo>
                <a:cubicBezTo>
                  <a:pt x="3153695" y="4629792"/>
                  <a:pt x="3148918" y="4627471"/>
                  <a:pt x="3144000" y="4627007"/>
                </a:cubicBezTo>
                <a:close/>
                <a:moveTo>
                  <a:pt x="6038331" y="4625568"/>
                </a:moveTo>
                <a:cubicBezTo>
                  <a:pt x="6033414" y="4625986"/>
                  <a:pt x="6028635" y="4628306"/>
                  <a:pt x="6025263" y="4632391"/>
                </a:cubicBezTo>
                <a:cubicBezTo>
                  <a:pt x="5997723" y="4665436"/>
                  <a:pt x="5967933" y="4698111"/>
                  <a:pt x="5938143" y="4729300"/>
                </a:cubicBezTo>
                <a:cubicBezTo>
                  <a:pt x="5934209" y="4733013"/>
                  <a:pt x="5932523" y="4737840"/>
                  <a:pt x="5932523" y="4743038"/>
                </a:cubicBezTo>
                <a:cubicBezTo>
                  <a:pt x="5932523" y="4748237"/>
                  <a:pt x="5934772" y="4753064"/>
                  <a:pt x="5938143" y="4756405"/>
                </a:cubicBezTo>
                <a:cubicBezTo>
                  <a:pt x="5942078" y="4759747"/>
                  <a:pt x="5947136" y="4761975"/>
                  <a:pt x="5951633" y="4761975"/>
                </a:cubicBezTo>
                <a:cubicBezTo>
                  <a:pt x="5956692" y="4761975"/>
                  <a:pt x="5962313" y="4759747"/>
                  <a:pt x="5965684" y="4756034"/>
                </a:cubicBezTo>
                <a:cubicBezTo>
                  <a:pt x="5996037" y="4724473"/>
                  <a:pt x="6026387" y="4691056"/>
                  <a:pt x="6055053" y="4657268"/>
                </a:cubicBezTo>
                <a:cubicBezTo>
                  <a:pt x="6057862" y="4653183"/>
                  <a:pt x="6059549" y="4648356"/>
                  <a:pt x="6058986" y="4643158"/>
                </a:cubicBezTo>
                <a:cubicBezTo>
                  <a:pt x="6058424" y="4637960"/>
                  <a:pt x="6056176" y="4633504"/>
                  <a:pt x="6052242" y="4630163"/>
                </a:cubicBezTo>
                <a:cubicBezTo>
                  <a:pt x="6048307" y="4626635"/>
                  <a:pt x="6043250" y="4625150"/>
                  <a:pt x="6038331" y="4625568"/>
                </a:cubicBezTo>
                <a:close/>
                <a:moveTo>
                  <a:pt x="2991260" y="4413322"/>
                </a:moveTo>
                <a:cubicBezTo>
                  <a:pt x="2986201" y="4412580"/>
                  <a:pt x="2980581" y="4413322"/>
                  <a:pt x="2976646" y="4415921"/>
                </a:cubicBezTo>
                <a:cubicBezTo>
                  <a:pt x="2972712" y="4418892"/>
                  <a:pt x="2969340" y="4422976"/>
                  <a:pt x="2968215" y="4427803"/>
                </a:cubicBezTo>
                <a:cubicBezTo>
                  <a:pt x="2967091" y="4433001"/>
                  <a:pt x="2968215" y="4438200"/>
                  <a:pt x="2971026" y="4442284"/>
                </a:cubicBezTo>
                <a:cubicBezTo>
                  <a:pt x="2994632" y="4480157"/>
                  <a:pt x="3019925" y="4517287"/>
                  <a:pt x="3045780" y="4552932"/>
                </a:cubicBezTo>
                <a:cubicBezTo>
                  <a:pt x="3049152" y="4558130"/>
                  <a:pt x="3055335" y="4561101"/>
                  <a:pt x="3060955" y="4561101"/>
                </a:cubicBezTo>
                <a:cubicBezTo>
                  <a:pt x="3064890" y="4561101"/>
                  <a:pt x="3068824" y="4559615"/>
                  <a:pt x="3072197" y="4557387"/>
                </a:cubicBezTo>
                <a:cubicBezTo>
                  <a:pt x="3076693" y="4554417"/>
                  <a:pt x="3078941" y="4549961"/>
                  <a:pt x="3080065" y="4544392"/>
                </a:cubicBezTo>
                <a:cubicBezTo>
                  <a:pt x="3080628" y="4539194"/>
                  <a:pt x="3079503" y="4533995"/>
                  <a:pt x="3076693" y="4530282"/>
                </a:cubicBezTo>
                <a:cubicBezTo>
                  <a:pt x="3050838" y="4495009"/>
                  <a:pt x="3026108" y="4458621"/>
                  <a:pt x="3003063" y="4421862"/>
                </a:cubicBezTo>
                <a:cubicBezTo>
                  <a:pt x="3000815" y="4417778"/>
                  <a:pt x="2996318" y="4414436"/>
                  <a:pt x="2991260" y="4413322"/>
                </a:cubicBezTo>
                <a:close/>
                <a:moveTo>
                  <a:pt x="6191212" y="4412348"/>
                </a:moveTo>
                <a:cubicBezTo>
                  <a:pt x="6186434" y="4413415"/>
                  <a:pt x="6182078" y="4416293"/>
                  <a:pt x="6179267" y="4420748"/>
                </a:cubicBezTo>
                <a:cubicBezTo>
                  <a:pt x="6156223" y="4457507"/>
                  <a:pt x="6131492" y="4494266"/>
                  <a:pt x="6105637" y="4529169"/>
                </a:cubicBezTo>
                <a:cubicBezTo>
                  <a:pt x="6099455" y="4537708"/>
                  <a:pt x="6101703" y="4549961"/>
                  <a:pt x="6110134" y="4555902"/>
                </a:cubicBezTo>
                <a:cubicBezTo>
                  <a:pt x="6113506" y="4558501"/>
                  <a:pt x="6117441" y="4559615"/>
                  <a:pt x="6121375" y="4559615"/>
                </a:cubicBezTo>
                <a:cubicBezTo>
                  <a:pt x="6127558" y="4559615"/>
                  <a:pt x="6133178" y="4556645"/>
                  <a:pt x="6136551" y="4551818"/>
                </a:cubicBezTo>
                <a:cubicBezTo>
                  <a:pt x="6162968" y="4515802"/>
                  <a:pt x="6188260" y="4478671"/>
                  <a:pt x="6211306" y="4441170"/>
                </a:cubicBezTo>
                <a:cubicBezTo>
                  <a:pt x="6214115" y="4437086"/>
                  <a:pt x="6215240" y="4431887"/>
                  <a:pt x="6214115" y="4426689"/>
                </a:cubicBezTo>
                <a:cubicBezTo>
                  <a:pt x="6212992" y="4421491"/>
                  <a:pt x="6209619" y="4417407"/>
                  <a:pt x="6205684" y="4414808"/>
                </a:cubicBezTo>
                <a:cubicBezTo>
                  <a:pt x="6201189" y="4412023"/>
                  <a:pt x="6195989" y="4411280"/>
                  <a:pt x="6191212" y="4412348"/>
                </a:cubicBezTo>
                <a:close/>
                <a:moveTo>
                  <a:pt x="2869785" y="4182651"/>
                </a:moveTo>
                <a:cubicBezTo>
                  <a:pt x="2865218" y="4180887"/>
                  <a:pt x="2860019" y="4180887"/>
                  <a:pt x="2855241" y="4183115"/>
                </a:cubicBezTo>
                <a:cubicBezTo>
                  <a:pt x="2845124" y="4187199"/>
                  <a:pt x="2841190" y="4198338"/>
                  <a:pt x="2845124" y="4207992"/>
                </a:cubicBezTo>
                <a:cubicBezTo>
                  <a:pt x="2863110" y="4248093"/>
                  <a:pt x="2882782" y="4288194"/>
                  <a:pt x="2903578" y="4327552"/>
                </a:cubicBezTo>
                <a:cubicBezTo>
                  <a:pt x="2906951" y="4333864"/>
                  <a:pt x="2913696" y="4337577"/>
                  <a:pt x="2920440" y="4337577"/>
                </a:cubicBezTo>
                <a:cubicBezTo>
                  <a:pt x="2923813" y="4337577"/>
                  <a:pt x="2927185" y="4336834"/>
                  <a:pt x="2929995" y="4335349"/>
                </a:cubicBezTo>
                <a:cubicBezTo>
                  <a:pt x="2934492" y="4332750"/>
                  <a:pt x="2937864" y="4329037"/>
                  <a:pt x="2938988" y="4323839"/>
                </a:cubicBezTo>
                <a:cubicBezTo>
                  <a:pt x="2940674" y="4319012"/>
                  <a:pt x="2940112" y="4314185"/>
                  <a:pt x="2937864" y="4310100"/>
                </a:cubicBezTo>
                <a:cubicBezTo>
                  <a:pt x="2917068" y="4271485"/>
                  <a:pt x="2897958" y="4232127"/>
                  <a:pt x="2880534" y="4192769"/>
                </a:cubicBezTo>
                <a:cubicBezTo>
                  <a:pt x="2878286" y="4187942"/>
                  <a:pt x="2874351" y="4184414"/>
                  <a:pt x="2869785" y="4182651"/>
                </a:cubicBezTo>
                <a:close/>
                <a:moveTo>
                  <a:pt x="6312547" y="4179820"/>
                </a:moveTo>
                <a:cubicBezTo>
                  <a:pt x="6307980" y="4181630"/>
                  <a:pt x="6304046" y="4185157"/>
                  <a:pt x="6301798" y="4189799"/>
                </a:cubicBezTo>
                <a:cubicBezTo>
                  <a:pt x="6284373" y="4229528"/>
                  <a:pt x="6265263" y="4268886"/>
                  <a:pt x="6244467" y="4307501"/>
                </a:cubicBezTo>
                <a:cubicBezTo>
                  <a:pt x="6239970" y="4316784"/>
                  <a:pt x="6243342" y="4328665"/>
                  <a:pt x="6252897" y="4333492"/>
                </a:cubicBezTo>
                <a:cubicBezTo>
                  <a:pt x="6255708" y="4334978"/>
                  <a:pt x="6258519" y="4335720"/>
                  <a:pt x="6261890" y="4335720"/>
                </a:cubicBezTo>
                <a:cubicBezTo>
                  <a:pt x="6268635" y="4335720"/>
                  <a:pt x="6275380" y="4332007"/>
                  <a:pt x="6278752" y="4325695"/>
                </a:cubicBezTo>
                <a:cubicBezTo>
                  <a:pt x="6299548" y="4286708"/>
                  <a:pt x="6319220" y="4246236"/>
                  <a:pt x="6337207" y="4205765"/>
                </a:cubicBezTo>
                <a:cubicBezTo>
                  <a:pt x="6341142" y="4196482"/>
                  <a:pt x="6337207" y="4184972"/>
                  <a:pt x="6327089" y="4180145"/>
                </a:cubicBezTo>
                <a:cubicBezTo>
                  <a:pt x="6322312" y="4177917"/>
                  <a:pt x="6317113" y="4178010"/>
                  <a:pt x="6312547" y="4179820"/>
                </a:cubicBezTo>
                <a:close/>
                <a:moveTo>
                  <a:pt x="2766998" y="3933971"/>
                </a:moveTo>
                <a:cubicBezTo>
                  <a:pt x="2756881" y="3936571"/>
                  <a:pt x="2751260" y="3947338"/>
                  <a:pt x="2754070" y="3957363"/>
                </a:cubicBezTo>
                <a:cubicBezTo>
                  <a:pt x="2766436" y="4000063"/>
                  <a:pt x="2779925" y="4042392"/>
                  <a:pt x="2795101" y="4084349"/>
                </a:cubicBezTo>
                <a:cubicBezTo>
                  <a:pt x="2797911" y="4091775"/>
                  <a:pt x="2805218" y="4096973"/>
                  <a:pt x="2813087" y="4096973"/>
                </a:cubicBezTo>
                <a:cubicBezTo>
                  <a:pt x="2815335" y="4096973"/>
                  <a:pt x="2818145" y="4096602"/>
                  <a:pt x="2819831" y="4095488"/>
                </a:cubicBezTo>
                <a:cubicBezTo>
                  <a:pt x="2829949" y="4092146"/>
                  <a:pt x="2835007" y="4081007"/>
                  <a:pt x="2831073" y="4070982"/>
                </a:cubicBezTo>
                <a:cubicBezTo>
                  <a:pt x="2816459" y="4030510"/>
                  <a:pt x="2802970" y="3988553"/>
                  <a:pt x="2790604" y="3946967"/>
                </a:cubicBezTo>
                <a:cubicBezTo>
                  <a:pt x="2789480" y="3942140"/>
                  <a:pt x="2786108" y="3938056"/>
                  <a:pt x="2781611" y="3935457"/>
                </a:cubicBezTo>
                <a:cubicBezTo>
                  <a:pt x="2777115" y="3932858"/>
                  <a:pt x="2772056" y="3932486"/>
                  <a:pt x="2766998" y="3933971"/>
                </a:cubicBezTo>
                <a:close/>
                <a:moveTo>
                  <a:pt x="6414771" y="3931744"/>
                </a:moveTo>
                <a:cubicBezTo>
                  <a:pt x="6404654" y="3928773"/>
                  <a:pt x="6393975" y="3934714"/>
                  <a:pt x="6391164" y="3945111"/>
                </a:cubicBezTo>
                <a:cubicBezTo>
                  <a:pt x="6379361" y="3986696"/>
                  <a:pt x="6365871" y="4028282"/>
                  <a:pt x="6351259" y="4069125"/>
                </a:cubicBezTo>
                <a:cubicBezTo>
                  <a:pt x="6347886" y="4079151"/>
                  <a:pt x="6352945" y="4089918"/>
                  <a:pt x="6362499" y="4093631"/>
                </a:cubicBezTo>
                <a:cubicBezTo>
                  <a:pt x="6364747" y="4094374"/>
                  <a:pt x="6366997" y="4094745"/>
                  <a:pt x="6369244" y="4094745"/>
                </a:cubicBezTo>
                <a:cubicBezTo>
                  <a:pt x="6377113" y="4094745"/>
                  <a:pt x="6384419" y="4089547"/>
                  <a:pt x="6387230" y="4082121"/>
                </a:cubicBezTo>
                <a:cubicBezTo>
                  <a:pt x="6402406" y="4040535"/>
                  <a:pt x="6415895" y="3998207"/>
                  <a:pt x="6428261" y="3955507"/>
                </a:cubicBezTo>
                <a:cubicBezTo>
                  <a:pt x="6429384" y="3950309"/>
                  <a:pt x="6428822" y="3945482"/>
                  <a:pt x="6426574" y="3941026"/>
                </a:cubicBezTo>
                <a:cubicBezTo>
                  <a:pt x="6424327" y="3936199"/>
                  <a:pt x="6420392" y="3933229"/>
                  <a:pt x="6414771" y="3931744"/>
                </a:cubicBezTo>
                <a:close/>
                <a:moveTo>
                  <a:pt x="2714726" y="3675174"/>
                </a:moveTo>
                <a:cubicBezTo>
                  <a:pt x="2710230" y="3675917"/>
                  <a:pt x="2705171" y="3678516"/>
                  <a:pt x="2702361" y="3682600"/>
                </a:cubicBezTo>
                <a:cubicBezTo>
                  <a:pt x="2698988" y="3687056"/>
                  <a:pt x="2697864" y="3691883"/>
                  <a:pt x="2698426" y="3696709"/>
                </a:cubicBezTo>
                <a:cubicBezTo>
                  <a:pt x="2704609" y="3740523"/>
                  <a:pt x="2712478" y="3784708"/>
                  <a:pt x="2721471" y="3828150"/>
                </a:cubicBezTo>
                <a:cubicBezTo>
                  <a:pt x="2723719" y="3837062"/>
                  <a:pt x="2731588" y="3843374"/>
                  <a:pt x="2740581" y="3843374"/>
                </a:cubicBezTo>
                <a:cubicBezTo>
                  <a:pt x="2741143" y="3843374"/>
                  <a:pt x="2743391" y="3843374"/>
                  <a:pt x="2744515" y="3843002"/>
                </a:cubicBezTo>
                <a:cubicBezTo>
                  <a:pt x="2754632" y="3840775"/>
                  <a:pt x="2761377" y="3830378"/>
                  <a:pt x="2759129" y="3820353"/>
                </a:cubicBezTo>
                <a:cubicBezTo>
                  <a:pt x="2750136" y="3777653"/>
                  <a:pt x="2742267" y="3734211"/>
                  <a:pt x="2736646" y="3691511"/>
                </a:cubicBezTo>
                <a:cubicBezTo>
                  <a:pt x="2734960" y="3680743"/>
                  <a:pt x="2725405" y="3673689"/>
                  <a:pt x="2714726" y="3675174"/>
                </a:cubicBezTo>
                <a:close/>
                <a:moveTo>
                  <a:pt x="6467605" y="3673317"/>
                </a:moveTo>
                <a:cubicBezTo>
                  <a:pt x="6462546" y="3672204"/>
                  <a:pt x="6457487" y="3673317"/>
                  <a:pt x="6453554" y="3676659"/>
                </a:cubicBezTo>
                <a:cubicBezTo>
                  <a:pt x="6449056" y="3679630"/>
                  <a:pt x="6446246" y="3684457"/>
                  <a:pt x="6445685" y="3689283"/>
                </a:cubicBezTo>
                <a:cubicBezTo>
                  <a:pt x="6439501" y="3732726"/>
                  <a:pt x="6431632" y="3775797"/>
                  <a:pt x="6423201" y="3818125"/>
                </a:cubicBezTo>
                <a:cubicBezTo>
                  <a:pt x="6422078" y="3822952"/>
                  <a:pt x="6422639" y="3828150"/>
                  <a:pt x="6425450" y="3832606"/>
                </a:cubicBezTo>
                <a:cubicBezTo>
                  <a:pt x="6428261" y="3836690"/>
                  <a:pt x="6432756" y="3839661"/>
                  <a:pt x="6437816" y="3840775"/>
                </a:cubicBezTo>
                <a:cubicBezTo>
                  <a:pt x="6438377" y="3840775"/>
                  <a:pt x="6441187" y="3841146"/>
                  <a:pt x="6441749" y="3841146"/>
                </a:cubicBezTo>
                <a:cubicBezTo>
                  <a:pt x="6450742" y="3841146"/>
                  <a:pt x="6458611" y="3834834"/>
                  <a:pt x="6460297" y="3825923"/>
                </a:cubicBezTo>
                <a:cubicBezTo>
                  <a:pt x="6469290" y="3782480"/>
                  <a:pt x="6477159" y="3738295"/>
                  <a:pt x="6483343" y="3694853"/>
                </a:cubicBezTo>
                <a:cubicBezTo>
                  <a:pt x="6483904" y="3689655"/>
                  <a:pt x="6482780" y="3684457"/>
                  <a:pt x="6479970" y="3680743"/>
                </a:cubicBezTo>
                <a:cubicBezTo>
                  <a:pt x="6477159" y="3676659"/>
                  <a:pt x="6472663" y="3673689"/>
                  <a:pt x="6467605" y="3673317"/>
                </a:cubicBezTo>
                <a:close/>
                <a:moveTo>
                  <a:pt x="2698988" y="3411549"/>
                </a:moveTo>
                <a:cubicBezTo>
                  <a:pt x="2688309" y="3411549"/>
                  <a:pt x="2679878" y="3420461"/>
                  <a:pt x="2679878" y="3430857"/>
                </a:cubicBezTo>
                <a:cubicBezTo>
                  <a:pt x="2680440" y="3475042"/>
                  <a:pt x="2681565" y="3519970"/>
                  <a:pt x="2684937" y="3564155"/>
                </a:cubicBezTo>
                <a:cubicBezTo>
                  <a:pt x="2685499" y="3574180"/>
                  <a:pt x="2693930" y="3581977"/>
                  <a:pt x="2703485" y="3581977"/>
                </a:cubicBezTo>
                <a:cubicBezTo>
                  <a:pt x="2704047" y="3581977"/>
                  <a:pt x="2704609" y="3581977"/>
                  <a:pt x="2705171" y="3581977"/>
                </a:cubicBezTo>
                <a:cubicBezTo>
                  <a:pt x="2715850" y="3580863"/>
                  <a:pt x="2723719" y="3571952"/>
                  <a:pt x="2722595" y="3561184"/>
                </a:cubicBezTo>
                <a:cubicBezTo>
                  <a:pt x="2719785" y="3518113"/>
                  <a:pt x="2718098" y="3474299"/>
                  <a:pt x="2718098" y="3430857"/>
                </a:cubicBezTo>
                <a:cubicBezTo>
                  <a:pt x="2718098" y="3420461"/>
                  <a:pt x="2709668" y="3411549"/>
                  <a:pt x="2698988" y="3411549"/>
                </a:cubicBezTo>
                <a:close/>
                <a:moveTo>
                  <a:pt x="8990132" y="3409693"/>
                </a:moveTo>
                <a:cubicBezTo>
                  <a:pt x="8979453" y="3409693"/>
                  <a:pt x="8971022" y="3418233"/>
                  <a:pt x="8971022" y="3429001"/>
                </a:cubicBezTo>
                <a:cubicBezTo>
                  <a:pt x="8971022" y="3439397"/>
                  <a:pt x="8979453" y="3447937"/>
                  <a:pt x="8990132" y="3447937"/>
                </a:cubicBezTo>
                <a:lnTo>
                  <a:pt x="9121092" y="3447937"/>
                </a:lnTo>
                <a:cubicBezTo>
                  <a:pt x="9131771" y="3447937"/>
                  <a:pt x="9140202" y="3439397"/>
                  <a:pt x="9140202" y="3429001"/>
                </a:cubicBezTo>
                <a:cubicBezTo>
                  <a:pt x="9140202" y="3418233"/>
                  <a:pt x="9131771" y="3409693"/>
                  <a:pt x="9121092" y="3409693"/>
                </a:cubicBezTo>
                <a:close/>
                <a:moveTo>
                  <a:pt x="8727650" y="3409693"/>
                </a:moveTo>
                <a:cubicBezTo>
                  <a:pt x="8716971" y="3409693"/>
                  <a:pt x="8708540" y="3418233"/>
                  <a:pt x="8708540" y="3429001"/>
                </a:cubicBezTo>
                <a:cubicBezTo>
                  <a:pt x="8708540" y="3439397"/>
                  <a:pt x="8716971" y="3447937"/>
                  <a:pt x="8727650" y="3447937"/>
                </a:cubicBezTo>
                <a:lnTo>
                  <a:pt x="8858610" y="3447937"/>
                </a:lnTo>
                <a:cubicBezTo>
                  <a:pt x="8869289" y="3447937"/>
                  <a:pt x="8877720" y="3439397"/>
                  <a:pt x="8877720" y="3429001"/>
                </a:cubicBezTo>
                <a:cubicBezTo>
                  <a:pt x="8877720" y="3418233"/>
                  <a:pt x="8869289" y="3409693"/>
                  <a:pt x="8858610" y="3409693"/>
                </a:cubicBezTo>
                <a:close/>
                <a:moveTo>
                  <a:pt x="8465167" y="3409693"/>
                </a:moveTo>
                <a:cubicBezTo>
                  <a:pt x="8455050" y="3409693"/>
                  <a:pt x="8446057" y="3418233"/>
                  <a:pt x="8446057" y="3429001"/>
                </a:cubicBezTo>
                <a:cubicBezTo>
                  <a:pt x="8446057" y="3439397"/>
                  <a:pt x="8455050" y="3447937"/>
                  <a:pt x="8465167" y="3447937"/>
                </a:cubicBezTo>
                <a:lnTo>
                  <a:pt x="8596128" y="3447937"/>
                </a:lnTo>
                <a:cubicBezTo>
                  <a:pt x="8606807" y="3447937"/>
                  <a:pt x="8615800" y="3439397"/>
                  <a:pt x="8615800" y="3429001"/>
                </a:cubicBezTo>
                <a:cubicBezTo>
                  <a:pt x="8615800" y="3418233"/>
                  <a:pt x="8606807" y="3409693"/>
                  <a:pt x="8596128" y="3409693"/>
                </a:cubicBezTo>
                <a:close/>
                <a:moveTo>
                  <a:pt x="8190320" y="3409693"/>
                </a:moveTo>
                <a:cubicBezTo>
                  <a:pt x="8179641" y="3409693"/>
                  <a:pt x="8171210" y="3418233"/>
                  <a:pt x="8171210" y="3429001"/>
                </a:cubicBezTo>
                <a:cubicBezTo>
                  <a:pt x="8171210" y="3439397"/>
                  <a:pt x="8179641" y="3447937"/>
                  <a:pt x="8190320" y="3447937"/>
                </a:cubicBezTo>
                <a:lnTo>
                  <a:pt x="8321280" y="3447937"/>
                </a:lnTo>
                <a:cubicBezTo>
                  <a:pt x="8331959" y="3447937"/>
                  <a:pt x="8340390" y="3439397"/>
                  <a:pt x="8340390" y="3429001"/>
                </a:cubicBezTo>
                <a:cubicBezTo>
                  <a:pt x="8340390" y="3418233"/>
                  <a:pt x="8331959" y="3409693"/>
                  <a:pt x="8321280" y="3409693"/>
                </a:cubicBezTo>
                <a:close/>
                <a:moveTo>
                  <a:pt x="7927838" y="3409693"/>
                </a:moveTo>
                <a:cubicBezTo>
                  <a:pt x="7917158" y="3409693"/>
                  <a:pt x="7908727" y="3418233"/>
                  <a:pt x="7908727" y="3429001"/>
                </a:cubicBezTo>
                <a:cubicBezTo>
                  <a:pt x="7908727" y="3439397"/>
                  <a:pt x="7917158" y="3447937"/>
                  <a:pt x="7927838" y="3447937"/>
                </a:cubicBezTo>
                <a:lnTo>
                  <a:pt x="8058798" y="3447937"/>
                </a:lnTo>
                <a:cubicBezTo>
                  <a:pt x="8069477" y="3447937"/>
                  <a:pt x="8077908" y="3439397"/>
                  <a:pt x="8077908" y="3429001"/>
                </a:cubicBezTo>
                <a:cubicBezTo>
                  <a:pt x="8077908" y="3418233"/>
                  <a:pt x="8069477" y="3409693"/>
                  <a:pt x="8058798" y="3409693"/>
                </a:cubicBezTo>
                <a:close/>
                <a:moveTo>
                  <a:pt x="7665355" y="3409693"/>
                </a:moveTo>
                <a:cubicBezTo>
                  <a:pt x="7655238" y="3409693"/>
                  <a:pt x="7646245" y="3418233"/>
                  <a:pt x="7646245" y="3429001"/>
                </a:cubicBezTo>
                <a:cubicBezTo>
                  <a:pt x="7646245" y="3439397"/>
                  <a:pt x="7655238" y="3447937"/>
                  <a:pt x="7665355" y="3447937"/>
                </a:cubicBezTo>
                <a:lnTo>
                  <a:pt x="7796315" y="3447937"/>
                </a:lnTo>
                <a:cubicBezTo>
                  <a:pt x="7806995" y="3447937"/>
                  <a:pt x="7815987" y="3439397"/>
                  <a:pt x="7815987" y="3429001"/>
                </a:cubicBezTo>
                <a:cubicBezTo>
                  <a:pt x="7815987" y="3418233"/>
                  <a:pt x="7806995" y="3409693"/>
                  <a:pt x="7796315" y="3409693"/>
                </a:cubicBezTo>
                <a:close/>
                <a:moveTo>
                  <a:pt x="7403435" y="3409693"/>
                </a:moveTo>
                <a:cubicBezTo>
                  <a:pt x="7392756" y="3409693"/>
                  <a:pt x="7384325" y="3418233"/>
                  <a:pt x="7384325" y="3429001"/>
                </a:cubicBezTo>
                <a:cubicBezTo>
                  <a:pt x="7384325" y="3439397"/>
                  <a:pt x="7392756" y="3447937"/>
                  <a:pt x="7403435" y="3447937"/>
                </a:cubicBezTo>
                <a:lnTo>
                  <a:pt x="7534395" y="3447937"/>
                </a:lnTo>
                <a:cubicBezTo>
                  <a:pt x="7545074" y="3447937"/>
                  <a:pt x="7553505" y="3439397"/>
                  <a:pt x="7553505" y="3429001"/>
                </a:cubicBezTo>
                <a:cubicBezTo>
                  <a:pt x="7553505" y="3418233"/>
                  <a:pt x="7545074" y="3409693"/>
                  <a:pt x="7534395" y="3409693"/>
                </a:cubicBezTo>
                <a:close/>
                <a:moveTo>
                  <a:pt x="7140953" y="3409693"/>
                </a:moveTo>
                <a:cubicBezTo>
                  <a:pt x="7130274" y="3409693"/>
                  <a:pt x="7121843" y="3418233"/>
                  <a:pt x="7121843" y="3429001"/>
                </a:cubicBezTo>
                <a:cubicBezTo>
                  <a:pt x="7121843" y="3439397"/>
                  <a:pt x="7130274" y="3447937"/>
                  <a:pt x="7140953" y="3447937"/>
                </a:cubicBezTo>
                <a:lnTo>
                  <a:pt x="7271913" y="3447937"/>
                </a:lnTo>
                <a:cubicBezTo>
                  <a:pt x="7282592" y="3447937"/>
                  <a:pt x="7291023" y="3439397"/>
                  <a:pt x="7291023" y="3429001"/>
                </a:cubicBezTo>
                <a:cubicBezTo>
                  <a:pt x="7291023" y="3418233"/>
                  <a:pt x="7282592" y="3409693"/>
                  <a:pt x="7271913" y="3409693"/>
                </a:cubicBezTo>
                <a:close/>
                <a:moveTo>
                  <a:pt x="6878470" y="3409693"/>
                </a:moveTo>
                <a:cubicBezTo>
                  <a:pt x="6867791" y="3409693"/>
                  <a:pt x="6859360" y="3418233"/>
                  <a:pt x="6859360" y="3429001"/>
                </a:cubicBezTo>
                <a:cubicBezTo>
                  <a:pt x="6859360" y="3439397"/>
                  <a:pt x="6867791" y="3447937"/>
                  <a:pt x="6878470" y="3447937"/>
                </a:cubicBezTo>
                <a:lnTo>
                  <a:pt x="7009431" y="3447937"/>
                </a:lnTo>
                <a:cubicBezTo>
                  <a:pt x="7020110" y="3447937"/>
                  <a:pt x="7028541" y="3439397"/>
                  <a:pt x="7028541" y="3429001"/>
                </a:cubicBezTo>
                <a:cubicBezTo>
                  <a:pt x="7028541" y="3418233"/>
                  <a:pt x="7020110" y="3409693"/>
                  <a:pt x="7009431" y="3409693"/>
                </a:cubicBezTo>
                <a:close/>
                <a:moveTo>
                  <a:pt x="2264516" y="3409693"/>
                </a:moveTo>
                <a:cubicBezTo>
                  <a:pt x="2253836" y="3409693"/>
                  <a:pt x="2245406" y="3418233"/>
                  <a:pt x="2245406" y="3429001"/>
                </a:cubicBezTo>
                <a:cubicBezTo>
                  <a:pt x="2245406" y="3439397"/>
                  <a:pt x="2253836" y="3447937"/>
                  <a:pt x="2264516" y="3447937"/>
                </a:cubicBezTo>
                <a:lnTo>
                  <a:pt x="2395476" y="3447937"/>
                </a:lnTo>
                <a:cubicBezTo>
                  <a:pt x="2406155" y="3447937"/>
                  <a:pt x="2414586" y="3439397"/>
                  <a:pt x="2414586" y="3429001"/>
                </a:cubicBezTo>
                <a:cubicBezTo>
                  <a:pt x="2414586" y="3418233"/>
                  <a:pt x="2406155" y="3409693"/>
                  <a:pt x="2395476" y="3409693"/>
                </a:cubicBezTo>
                <a:close/>
                <a:moveTo>
                  <a:pt x="2002033" y="3409693"/>
                </a:moveTo>
                <a:cubicBezTo>
                  <a:pt x="1991354" y="3409693"/>
                  <a:pt x="1982923" y="3418233"/>
                  <a:pt x="1982923" y="3429001"/>
                </a:cubicBezTo>
                <a:cubicBezTo>
                  <a:pt x="1982923" y="3439397"/>
                  <a:pt x="1991354" y="3447937"/>
                  <a:pt x="2002033" y="3447937"/>
                </a:cubicBezTo>
                <a:lnTo>
                  <a:pt x="2132994" y="3447937"/>
                </a:lnTo>
                <a:cubicBezTo>
                  <a:pt x="2143673" y="3447937"/>
                  <a:pt x="2152104" y="3439397"/>
                  <a:pt x="2152104" y="3429001"/>
                </a:cubicBezTo>
                <a:cubicBezTo>
                  <a:pt x="2152104" y="3418233"/>
                  <a:pt x="2143673" y="3409693"/>
                  <a:pt x="2132994" y="3409693"/>
                </a:cubicBezTo>
                <a:close/>
                <a:moveTo>
                  <a:pt x="1739551" y="3409693"/>
                </a:moveTo>
                <a:cubicBezTo>
                  <a:pt x="1729434" y="3409693"/>
                  <a:pt x="1720441" y="3418233"/>
                  <a:pt x="1720441" y="3429001"/>
                </a:cubicBezTo>
                <a:cubicBezTo>
                  <a:pt x="1720441" y="3439397"/>
                  <a:pt x="1729434" y="3447937"/>
                  <a:pt x="1739551" y="3447937"/>
                </a:cubicBezTo>
                <a:lnTo>
                  <a:pt x="1870511" y="3447937"/>
                </a:lnTo>
                <a:cubicBezTo>
                  <a:pt x="1881190" y="3447937"/>
                  <a:pt x="1889621" y="3439397"/>
                  <a:pt x="1889621" y="3429001"/>
                </a:cubicBezTo>
                <a:cubicBezTo>
                  <a:pt x="1889621" y="3418233"/>
                  <a:pt x="1881190" y="3409693"/>
                  <a:pt x="1870511" y="3409693"/>
                </a:cubicBezTo>
                <a:close/>
                <a:moveTo>
                  <a:pt x="1477631" y="3409693"/>
                </a:moveTo>
                <a:cubicBezTo>
                  <a:pt x="1466952" y="3409693"/>
                  <a:pt x="1458521" y="3418233"/>
                  <a:pt x="1458521" y="3429001"/>
                </a:cubicBezTo>
                <a:cubicBezTo>
                  <a:pt x="1458521" y="3439397"/>
                  <a:pt x="1466952" y="3447937"/>
                  <a:pt x="1477631" y="3447937"/>
                </a:cubicBezTo>
                <a:lnTo>
                  <a:pt x="1608591" y="3447937"/>
                </a:lnTo>
                <a:cubicBezTo>
                  <a:pt x="1619270" y="3447937"/>
                  <a:pt x="1627701" y="3439397"/>
                  <a:pt x="1627701" y="3429001"/>
                </a:cubicBezTo>
                <a:cubicBezTo>
                  <a:pt x="1627701" y="3418233"/>
                  <a:pt x="1619270" y="3409693"/>
                  <a:pt x="1608591" y="3409693"/>
                </a:cubicBezTo>
                <a:close/>
                <a:moveTo>
                  <a:pt x="1215149" y="3409693"/>
                </a:moveTo>
                <a:cubicBezTo>
                  <a:pt x="1204470" y="3409693"/>
                  <a:pt x="1196038" y="3418233"/>
                  <a:pt x="1196038" y="3429001"/>
                </a:cubicBezTo>
                <a:cubicBezTo>
                  <a:pt x="1196038" y="3439397"/>
                  <a:pt x="1204470" y="3447937"/>
                  <a:pt x="1215149" y="3447937"/>
                </a:cubicBezTo>
                <a:lnTo>
                  <a:pt x="1346109" y="3447937"/>
                </a:lnTo>
                <a:cubicBezTo>
                  <a:pt x="1356788" y="3447937"/>
                  <a:pt x="1365219" y="3439397"/>
                  <a:pt x="1365219" y="3429001"/>
                </a:cubicBezTo>
                <a:cubicBezTo>
                  <a:pt x="1365219" y="3418233"/>
                  <a:pt x="1356788" y="3409693"/>
                  <a:pt x="1346109" y="3409693"/>
                </a:cubicBezTo>
                <a:close/>
                <a:moveTo>
                  <a:pt x="952666" y="3409693"/>
                </a:moveTo>
                <a:cubicBezTo>
                  <a:pt x="941987" y="3409693"/>
                  <a:pt x="933556" y="3418233"/>
                  <a:pt x="933556" y="3429001"/>
                </a:cubicBezTo>
                <a:cubicBezTo>
                  <a:pt x="933556" y="3439397"/>
                  <a:pt x="941987" y="3447937"/>
                  <a:pt x="952666" y="3447937"/>
                </a:cubicBezTo>
                <a:lnTo>
                  <a:pt x="1083627" y="3447937"/>
                </a:lnTo>
                <a:cubicBezTo>
                  <a:pt x="1094306" y="3447937"/>
                  <a:pt x="1102736" y="3439397"/>
                  <a:pt x="1102736" y="3429001"/>
                </a:cubicBezTo>
                <a:cubicBezTo>
                  <a:pt x="1102736" y="3418233"/>
                  <a:pt x="1094306" y="3409693"/>
                  <a:pt x="1083627" y="3409693"/>
                </a:cubicBezTo>
                <a:close/>
                <a:moveTo>
                  <a:pt x="690184" y="3409693"/>
                </a:moveTo>
                <a:cubicBezTo>
                  <a:pt x="680067" y="3409693"/>
                  <a:pt x="671074" y="3418233"/>
                  <a:pt x="671074" y="3429001"/>
                </a:cubicBezTo>
                <a:cubicBezTo>
                  <a:pt x="671074" y="3439397"/>
                  <a:pt x="680067" y="3447937"/>
                  <a:pt x="690184" y="3447937"/>
                </a:cubicBezTo>
                <a:lnTo>
                  <a:pt x="821706" y="3447937"/>
                </a:lnTo>
                <a:cubicBezTo>
                  <a:pt x="831823" y="3447937"/>
                  <a:pt x="840816" y="3439397"/>
                  <a:pt x="840816" y="3429001"/>
                </a:cubicBezTo>
                <a:cubicBezTo>
                  <a:pt x="840816" y="3418233"/>
                  <a:pt x="831823" y="3409693"/>
                  <a:pt x="821706" y="3409693"/>
                </a:cubicBezTo>
                <a:close/>
                <a:moveTo>
                  <a:pt x="409154" y="3409693"/>
                </a:moveTo>
                <a:cubicBezTo>
                  <a:pt x="398475" y="3409693"/>
                  <a:pt x="390044" y="3418233"/>
                  <a:pt x="390044" y="3429001"/>
                </a:cubicBezTo>
                <a:cubicBezTo>
                  <a:pt x="390044" y="3439397"/>
                  <a:pt x="398475" y="3447937"/>
                  <a:pt x="409154" y="3447937"/>
                </a:cubicBezTo>
                <a:lnTo>
                  <a:pt x="540114" y="3447937"/>
                </a:lnTo>
                <a:cubicBezTo>
                  <a:pt x="550793" y="3447937"/>
                  <a:pt x="559224" y="3439397"/>
                  <a:pt x="559224" y="3429001"/>
                </a:cubicBezTo>
                <a:cubicBezTo>
                  <a:pt x="559224" y="3418233"/>
                  <a:pt x="550793" y="3409693"/>
                  <a:pt x="540114" y="3409693"/>
                </a:cubicBezTo>
                <a:close/>
                <a:moveTo>
                  <a:pt x="146671" y="3409693"/>
                </a:moveTo>
                <a:cubicBezTo>
                  <a:pt x="135992" y="3409693"/>
                  <a:pt x="127561" y="3418233"/>
                  <a:pt x="127561" y="3429001"/>
                </a:cubicBezTo>
                <a:cubicBezTo>
                  <a:pt x="127561" y="3439397"/>
                  <a:pt x="135992" y="3447937"/>
                  <a:pt x="146671" y="3447937"/>
                </a:cubicBezTo>
                <a:lnTo>
                  <a:pt x="277631" y="3447937"/>
                </a:lnTo>
                <a:cubicBezTo>
                  <a:pt x="288311" y="3447937"/>
                  <a:pt x="296741" y="3439397"/>
                  <a:pt x="296741" y="3429001"/>
                </a:cubicBezTo>
                <a:cubicBezTo>
                  <a:pt x="296741" y="3418233"/>
                  <a:pt x="288311" y="3409693"/>
                  <a:pt x="277631" y="3409693"/>
                </a:cubicBezTo>
                <a:close/>
                <a:moveTo>
                  <a:pt x="6482780" y="3405609"/>
                </a:moveTo>
                <a:cubicBezTo>
                  <a:pt x="6472663" y="3405609"/>
                  <a:pt x="6463671" y="3414149"/>
                  <a:pt x="6463671" y="3424545"/>
                </a:cubicBezTo>
                <a:lnTo>
                  <a:pt x="6463671" y="3429001"/>
                </a:lnTo>
                <a:cubicBezTo>
                  <a:pt x="6463671" y="3472072"/>
                  <a:pt x="6461984" y="3516257"/>
                  <a:pt x="6459173" y="3559328"/>
                </a:cubicBezTo>
                <a:cubicBezTo>
                  <a:pt x="6458611" y="3564526"/>
                  <a:pt x="6460297" y="3569353"/>
                  <a:pt x="6463671" y="3573437"/>
                </a:cubicBezTo>
                <a:cubicBezTo>
                  <a:pt x="6467042" y="3577150"/>
                  <a:pt x="6472101" y="3579749"/>
                  <a:pt x="6476597" y="3579749"/>
                </a:cubicBezTo>
                <a:cubicBezTo>
                  <a:pt x="6476597" y="3579749"/>
                  <a:pt x="6477722" y="3579749"/>
                  <a:pt x="6478283" y="3579749"/>
                </a:cubicBezTo>
                <a:cubicBezTo>
                  <a:pt x="6487838" y="3579749"/>
                  <a:pt x="6496831" y="3572323"/>
                  <a:pt x="6497394" y="3562298"/>
                </a:cubicBezTo>
                <a:cubicBezTo>
                  <a:pt x="6500204" y="3517742"/>
                  <a:pt x="6501890" y="3473186"/>
                  <a:pt x="6501890" y="3429001"/>
                </a:cubicBezTo>
                <a:lnTo>
                  <a:pt x="6501890" y="3424545"/>
                </a:lnTo>
                <a:cubicBezTo>
                  <a:pt x="6501890" y="3414149"/>
                  <a:pt x="6493460" y="3405609"/>
                  <a:pt x="6482780" y="3405609"/>
                </a:cubicBezTo>
                <a:close/>
                <a:moveTo>
                  <a:pt x="2719785" y="3148668"/>
                </a:moveTo>
                <a:cubicBezTo>
                  <a:pt x="2714726" y="3147925"/>
                  <a:pt x="2709668" y="3149039"/>
                  <a:pt x="2705733" y="3152381"/>
                </a:cubicBezTo>
                <a:cubicBezTo>
                  <a:pt x="2701237" y="3154980"/>
                  <a:pt x="2698426" y="3159807"/>
                  <a:pt x="2697864" y="3165005"/>
                </a:cubicBezTo>
                <a:cubicBezTo>
                  <a:pt x="2692244" y="3208447"/>
                  <a:pt x="2687185" y="3253375"/>
                  <a:pt x="2684375" y="3297931"/>
                </a:cubicBezTo>
                <a:cubicBezTo>
                  <a:pt x="2683813" y="3308328"/>
                  <a:pt x="2691682" y="3317610"/>
                  <a:pt x="2701799" y="3317981"/>
                </a:cubicBezTo>
                <a:cubicBezTo>
                  <a:pt x="2701799" y="3317981"/>
                  <a:pt x="2702923" y="3317981"/>
                  <a:pt x="2703485" y="3317981"/>
                </a:cubicBezTo>
                <a:cubicBezTo>
                  <a:pt x="2713602" y="3317981"/>
                  <a:pt x="2722033" y="3310556"/>
                  <a:pt x="2722595" y="3300530"/>
                </a:cubicBezTo>
                <a:cubicBezTo>
                  <a:pt x="2725405" y="3256717"/>
                  <a:pt x="2729902" y="3212903"/>
                  <a:pt x="2736084" y="3170574"/>
                </a:cubicBezTo>
                <a:cubicBezTo>
                  <a:pt x="2736646" y="3165376"/>
                  <a:pt x="2735522" y="3160178"/>
                  <a:pt x="2732150" y="3156094"/>
                </a:cubicBezTo>
                <a:cubicBezTo>
                  <a:pt x="2729340" y="3152381"/>
                  <a:pt x="2724843" y="3149410"/>
                  <a:pt x="2719785" y="3148668"/>
                </a:cubicBezTo>
                <a:close/>
                <a:moveTo>
                  <a:pt x="6460859" y="3142355"/>
                </a:moveTo>
                <a:cubicBezTo>
                  <a:pt x="6450181" y="3143841"/>
                  <a:pt x="6443436" y="3153866"/>
                  <a:pt x="6444560" y="3163891"/>
                </a:cubicBezTo>
                <a:cubicBezTo>
                  <a:pt x="6450742" y="3206962"/>
                  <a:pt x="6455239" y="3250405"/>
                  <a:pt x="6458611" y="3293847"/>
                </a:cubicBezTo>
                <a:cubicBezTo>
                  <a:pt x="6459173" y="3303872"/>
                  <a:pt x="6467605" y="3311669"/>
                  <a:pt x="6477722" y="3311669"/>
                </a:cubicBezTo>
                <a:cubicBezTo>
                  <a:pt x="6477722" y="3311669"/>
                  <a:pt x="6478845" y="3311669"/>
                  <a:pt x="6478845" y="3311669"/>
                </a:cubicBezTo>
                <a:cubicBezTo>
                  <a:pt x="6483904" y="3311298"/>
                  <a:pt x="6488964" y="3309070"/>
                  <a:pt x="6492335" y="3304986"/>
                </a:cubicBezTo>
                <a:cubicBezTo>
                  <a:pt x="6495707" y="3300901"/>
                  <a:pt x="6496831" y="3296075"/>
                  <a:pt x="6496831" y="3290877"/>
                </a:cubicBezTo>
                <a:cubicBezTo>
                  <a:pt x="6493460" y="3246320"/>
                  <a:pt x="6488964" y="3201764"/>
                  <a:pt x="6482780" y="3158693"/>
                </a:cubicBezTo>
                <a:cubicBezTo>
                  <a:pt x="6482218" y="3153495"/>
                  <a:pt x="6479408" y="3149039"/>
                  <a:pt x="6475474" y="3146069"/>
                </a:cubicBezTo>
                <a:cubicBezTo>
                  <a:pt x="6471540" y="3142727"/>
                  <a:pt x="6466480" y="3141242"/>
                  <a:pt x="6460859" y="3142355"/>
                </a:cubicBezTo>
                <a:close/>
                <a:moveTo>
                  <a:pt x="2776553" y="2890984"/>
                </a:moveTo>
                <a:cubicBezTo>
                  <a:pt x="2766436" y="2888385"/>
                  <a:pt x="2755757" y="2894326"/>
                  <a:pt x="2752946" y="2904351"/>
                </a:cubicBezTo>
                <a:cubicBezTo>
                  <a:pt x="2740581" y="2946679"/>
                  <a:pt x="2729902" y="2990122"/>
                  <a:pt x="2720909" y="3033935"/>
                </a:cubicBezTo>
                <a:cubicBezTo>
                  <a:pt x="2718661" y="3043960"/>
                  <a:pt x="2725405" y="3054357"/>
                  <a:pt x="2735522" y="3056214"/>
                </a:cubicBezTo>
                <a:cubicBezTo>
                  <a:pt x="2736084" y="3056214"/>
                  <a:pt x="2738895" y="3056585"/>
                  <a:pt x="2739457" y="3056585"/>
                </a:cubicBezTo>
                <a:cubicBezTo>
                  <a:pt x="2748450" y="3056585"/>
                  <a:pt x="2756319" y="3050273"/>
                  <a:pt x="2758005" y="3041362"/>
                </a:cubicBezTo>
                <a:cubicBezTo>
                  <a:pt x="2766998" y="2999404"/>
                  <a:pt x="2777677" y="2956333"/>
                  <a:pt x="2789480" y="2914747"/>
                </a:cubicBezTo>
                <a:cubicBezTo>
                  <a:pt x="2792290" y="2904351"/>
                  <a:pt x="2786670" y="2893955"/>
                  <a:pt x="2776553" y="2890984"/>
                </a:cubicBezTo>
                <a:close/>
                <a:moveTo>
                  <a:pt x="6403530" y="2884672"/>
                </a:moveTo>
                <a:cubicBezTo>
                  <a:pt x="6398472" y="2886157"/>
                  <a:pt x="6394538" y="2889499"/>
                  <a:pt x="6391726" y="2893955"/>
                </a:cubicBezTo>
                <a:cubicBezTo>
                  <a:pt x="6389478" y="2898410"/>
                  <a:pt x="6388917" y="2903608"/>
                  <a:pt x="6390040" y="2908435"/>
                </a:cubicBezTo>
                <a:cubicBezTo>
                  <a:pt x="6402406" y="2950021"/>
                  <a:pt x="6412523" y="2992721"/>
                  <a:pt x="6422078" y="3035049"/>
                </a:cubicBezTo>
                <a:cubicBezTo>
                  <a:pt x="6423763" y="3043960"/>
                  <a:pt x="6431632" y="3050273"/>
                  <a:pt x="6440625" y="3050273"/>
                </a:cubicBezTo>
                <a:cubicBezTo>
                  <a:pt x="6441749" y="3050273"/>
                  <a:pt x="6443999" y="3050273"/>
                  <a:pt x="6444560" y="3049902"/>
                </a:cubicBezTo>
                <a:cubicBezTo>
                  <a:pt x="6455239" y="3047674"/>
                  <a:pt x="6461984" y="3037648"/>
                  <a:pt x="6459736" y="3027252"/>
                </a:cubicBezTo>
                <a:cubicBezTo>
                  <a:pt x="6450181" y="2983810"/>
                  <a:pt x="6439501" y="2940367"/>
                  <a:pt x="6427136" y="2898039"/>
                </a:cubicBezTo>
                <a:cubicBezTo>
                  <a:pt x="6424327" y="2887643"/>
                  <a:pt x="6413084" y="2882073"/>
                  <a:pt x="6403530" y="2884672"/>
                </a:cubicBezTo>
                <a:close/>
                <a:moveTo>
                  <a:pt x="2854257" y="2643604"/>
                </a:moveTo>
                <a:cubicBezTo>
                  <a:pt x="2849761" y="2645368"/>
                  <a:pt x="2845967" y="2648895"/>
                  <a:pt x="2844000" y="2653722"/>
                </a:cubicBezTo>
                <a:cubicBezTo>
                  <a:pt x="2826014" y="2694194"/>
                  <a:pt x="2809152" y="2735780"/>
                  <a:pt x="2793977" y="2777366"/>
                </a:cubicBezTo>
                <a:cubicBezTo>
                  <a:pt x="2792290" y="2782193"/>
                  <a:pt x="2792290" y="2787391"/>
                  <a:pt x="2794539" y="2791847"/>
                </a:cubicBezTo>
                <a:cubicBezTo>
                  <a:pt x="2796787" y="2796673"/>
                  <a:pt x="2801283" y="2800015"/>
                  <a:pt x="2805780" y="2801872"/>
                </a:cubicBezTo>
                <a:cubicBezTo>
                  <a:pt x="2807466" y="2802614"/>
                  <a:pt x="2809714" y="2802985"/>
                  <a:pt x="2811963" y="2802985"/>
                </a:cubicBezTo>
                <a:cubicBezTo>
                  <a:pt x="2820394" y="2802985"/>
                  <a:pt x="2827138" y="2797787"/>
                  <a:pt x="2829949" y="2790361"/>
                </a:cubicBezTo>
                <a:cubicBezTo>
                  <a:pt x="2845124" y="2749518"/>
                  <a:pt x="2861424" y="2708675"/>
                  <a:pt x="2878848" y="2668945"/>
                </a:cubicBezTo>
                <a:cubicBezTo>
                  <a:pt x="2881096" y="2664490"/>
                  <a:pt x="2881096" y="2659292"/>
                  <a:pt x="2879410" y="2654465"/>
                </a:cubicBezTo>
                <a:cubicBezTo>
                  <a:pt x="2877162" y="2650009"/>
                  <a:pt x="2873789" y="2645925"/>
                  <a:pt x="2868731" y="2644068"/>
                </a:cubicBezTo>
                <a:cubicBezTo>
                  <a:pt x="2863953" y="2641840"/>
                  <a:pt x="2858754" y="2641840"/>
                  <a:pt x="2854257" y="2643604"/>
                </a:cubicBezTo>
                <a:close/>
                <a:moveTo>
                  <a:pt x="6324841" y="2638128"/>
                </a:moveTo>
                <a:cubicBezTo>
                  <a:pt x="6319784" y="2636271"/>
                  <a:pt x="6314724" y="2636642"/>
                  <a:pt x="6310228" y="2638499"/>
                </a:cubicBezTo>
                <a:cubicBezTo>
                  <a:pt x="6305732" y="2640355"/>
                  <a:pt x="6301798" y="2644068"/>
                  <a:pt x="6300111" y="2648895"/>
                </a:cubicBezTo>
                <a:cubicBezTo>
                  <a:pt x="6298424" y="2653722"/>
                  <a:pt x="6298424" y="2658921"/>
                  <a:pt x="6300672" y="2663747"/>
                </a:cubicBezTo>
                <a:cubicBezTo>
                  <a:pt x="6318096" y="2703105"/>
                  <a:pt x="6334958" y="2743948"/>
                  <a:pt x="6349572" y="2784792"/>
                </a:cubicBezTo>
                <a:cubicBezTo>
                  <a:pt x="6352382" y="2791847"/>
                  <a:pt x="6359689" y="2797045"/>
                  <a:pt x="6367558" y="2797045"/>
                </a:cubicBezTo>
                <a:cubicBezTo>
                  <a:pt x="6369806" y="2797045"/>
                  <a:pt x="6372054" y="2797045"/>
                  <a:pt x="6374302" y="2795931"/>
                </a:cubicBezTo>
                <a:cubicBezTo>
                  <a:pt x="6384419" y="2792218"/>
                  <a:pt x="6389478" y="2781450"/>
                  <a:pt x="6385544" y="2771425"/>
                </a:cubicBezTo>
                <a:cubicBezTo>
                  <a:pt x="6370368" y="2730211"/>
                  <a:pt x="6353506" y="2688253"/>
                  <a:pt x="6335521" y="2648153"/>
                </a:cubicBezTo>
                <a:cubicBezTo>
                  <a:pt x="6333273" y="2643697"/>
                  <a:pt x="6329900" y="2639984"/>
                  <a:pt x="6324841" y="2638128"/>
                </a:cubicBezTo>
                <a:close/>
                <a:moveTo>
                  <a:pt x="2980721" y="2409684"/>
                </a:moveTo>
                <a:cubicBezTo>
                  <a:pt x="2975944" y="2410798"/>
                  <a:pt x="2971588" y="2413676"/>
                  <a:pt x="2968778" y="2417946"/>
                </a:cubicBezTo>
                <a:cubicBezTo>
                  <a:pt x="2945733" y="2455447"/>
                  <a:pt x="2923251" y="2494434"/>
                  <a:pt x="2902454" y="2533792"/>
                </a:cubicBezTo>
                <a:cubicBezTo>
                  <a:pt x="2899644" y="2538247"/>
                  <a:pt x="2899082" y="2543446"/>
                  <a:pt x="2900768" y="2548273"/>
                </a:cubicBezTo>
                <a:cubicBezTo>
                  <a:pt x="2902454" y="2553099"/>
                  <a:pt x="2905827" y="2557184"/>
                  <a:pt x="2910323" y="2559411"/>
                </a:cubicBezTo>
                <a:cubicBezTo>
                  <a:pt x="2913134" y="2560897"/>
                  <a:pt x="2915944" y="2561639"/>
                  <a:pt x="2919316" y="2561639"/>
                </a:cubicBezTo>
                <a:cubicBezTo>
                  <a:pt x="2926061" y="2561639"/>
                  <a:pt x="2932806" y="2557555"/>
                  <a:pt x="2936178" y="2551243"/>
                </a:cubicBezTo>
                <a:cubicBezTo>
                  <a:pt x="2956412" y="2512999"/>
                  <a:pt x="2978333" y="2474755"/>
                  <a:pt x="3001377" y="2437996"/>
                </a:cubicBezTo>
                <a:cubicBezTo>
                  <a:pt x="3006998" y="2429085"/>
                  <a:pt x="3004187" y="2417574"/>
                  <a:pt x="2995194" y="2412004"/>
                </a:cubicBezTo>
                <a:cubicBezTo>
                  <a:pt x="2990698" y="2409220"/>
                  <a:pt x="2985499" y="2408570"/>
                  <a:pt x="2980721" y="2409684"/>
                </a:cubicBezTo>
                <a:close/>
                <a:moveTo>
                  <a:pt x="6197815" y="2404578"/>
                </a:moveTo>
                <a:cubicBezTo>
                  <a:pt x="6192757" y="2403093"/>
                  <a:pt x="6187699" y="2404578"/>
                  <a:pt x="6183764" y="2406806"/>
                </a:cubicBezTo>
                <a:cubicBezTo>
                  <a:pt x="6179267" y="2409777"/>
                  <a:pt x="6175895" y="2414233"/>
                  <a:pt x="6174771" y="2419059"/>
                </a:cubicBezTo>
                <a:cubicBezTo>
                  <a:pt x="6173648" y="2423886"/>
                  <a:pt x="6174771" y="2429085"/>
                  <a:pt x="6177019" y="2433169"/>
                </a:cubicBezTo>
                <a:cubicBezTo>
                  <a:pt x="6200064" y="2469928"/>
                  <a:pt x="6222546" y="2508172"/>
                  <a:pt x="6242781" y="2546416"/>
                </a:cubicBezTo>
                <a:cubicBezTo>
                  <a:pt x="6246153" y="2552728"/>
                  <a:pt x="6252336" y="2556070"/>
                  <a:pt x="6259642" y="2556070"/>
                </a:cubicBezTo>
                <a:cubicBezTo>
                  <a:pt x="6262453" y="2556070"/>
                  <a:pt x="6265825" y="2555327"/>
                  <a:pt x="6268635" y="2553842"/>
                </a:cubicBezTo>
                <a:cubicBezTo>
                  <a:pt x="6273132" y="2551243"/>
                  <a:pt x="6276504" y="2547530"/>
                  <a:pt x="6278191" y="2542703"/>
                </a:cubicBezTo>
                <a:cubicBezTo>
                  <a:pt x="6279314" y="2537876"/>
                  <a:pt x="6278752" y="2532678"/>
                  <a:pt x="6276504" y="2527851"/>
                </a:cubicBezTo>
                <a:cubicBezTo>
                  <a:pt x="6256271" y="2489235"/>
                  <a:pt x="6233225" y="2450249"/>
                  <a:pt x="6209619" y="2413118"/>
                </a:cubicBezTo>
                <a:cubicBezTo>
                  <a:pt x="6207371" y="2408663"/>
                  <a:pt x="6202874" y="2405693"/>
                  <a:pt x="6197815" y="2404578"/>
                </a:cubicBezTo>
                <a:close/>
                <a:moveTo>
                  <a:pt x="3138449" y="2195303"/>
                </a:moveTo>
                <a:cubicBezTo>
                  <a:pt x="3133602" y="2195721"/>
                  <a:pt x="3128965" y="2197949"/>
                  <a:pt x="3125592" y="2201848"/>
                </a:cubicBezTo>
                <a:cubicBezTo>
                  <a:pt x="3096927" y="2236007"/>
                  <a:pt x="3069386" y="2271281"/>
                  <a:pt x="3043532" y="2307298"/>
                </a:cubicBezTo>
                <a:cubicBezTo>
                  <a:pt x="3037349" y="2315838"/>
                  <a:pt x="3039035" y="2327719"/>
                  <a:pt x="3048028" y="2334031"/>
                </a:cubicBezTo>
                <a:cubicBezTo>
                  <a:pt x="3051400" y="2336630"/>
                  <a:pt x="3055335" y="2337744"/>
                  <a:pt x="3059269" y="2337744"/>
                </a:cubicBezTo>
                <a:cubicBezTo>
                  <a:pt x="3065452" y="2337744"/>
                  <a:pt x="3071073" y="2334403"/>
                  <a:pt x="3075007" y="2329575"/>
                </a:cubicBezTo>
                <a:cubicBezTo>
                  <a:pt x="3100300" y="2294673"/>
                  <a:pt x="3127279" y="2260142"/>
                  <a:pt x="3155382" y="2226725"/>
                </a:cubicBezTo>
                <a:cubicBezTo>
                  <a:pt x="3158192" y="2222640"/>
                  <a:pt x="3159878" y="2217814"/>
                  <a:pt x="3159316" y="2212615"/>
                </a:cubicBezTo>
                <a:cubicBezTo>
                  <a:pt x="3158754" y="2207788"/>
                  <a:pt x="3156506" y="2202961"/>
                  <a:pt x="3152571" y="2199620"/>
                </a:cubicBezTo>
                <a:cubicBezTo>
                  <a:pt x="3148356" y="2196278"/>
                  <a:pt x="3143297" y="2194886"/>
                  <a:pt x="3138449" y="2195303"/>
                </a:cubicBezTo>
                <a:close/>
                <a:moveTo>
                  <a:pt x="6039456" y="2190941"/>
                </a:moveTo>
                <a:cubicBezTo>
                  <a:pt x="6034537" y="2190523"/>
                  <a:pt x="6029479" y="2192008"/>
                  <a:pt x="6025263" y="2195536"/>
                </a:cubicBezTo>
                <a:cubicBezTo>
                  <a:pt x="6017394" y="2202219"/>
                  <a:pt x="6016832" y="2214472"/>
                  <a:pt x="6023015" y="2222269"/>
                </a:cubicBezTo>
                <a:cubicBezTo>
                  <a:pt x="6051119" y="2255315"/>
                  <a:pt x="6078096" y="2289846"/>
                  <a:pt x="6103951" y="2325120"/>
                </a:cubicBezTo>
                <a:cubicBezTo>
                  <a:pt x="6107324" y="2330318"/>
                  <a:pt x="6113506" y="2332917"/>
                  <a:pt x="6119127" y="2332917"/>
                </a:cubicBezTo>
                <a:cubicBezTo>
                  <a:pt x="6123061" y="2332917"/>
                  <a:pt x="6127558" y="2331432"/>
                  <a:pt x="6130369" y="2329204"/>
                </a:cubicBezTo>
                <a:cubicBezTo>
                  <a:pt x="6134865" y="2326234"/>
                  <a:pt x="6137113" y="2321778"/>
                  <a:pt x="6138238" y="2316951"/>
                </a:cubicBezTo>
                <a:cubicBezTo>
                  <a:pt x="6138799" y="2311753"/>
                  <a:pt x="6137675" y="2306555"/>
                  <a:pt x="6134865" y="2302471"/>
                </a:cubicBezTo>
                <a:cubicBezTo>
                  <a:pt x="6109010" y="2267197"/>
                  <a:pt x="6080908" y="2231552"/>
                  <a:pt x="6052804" y="2197763"/>
                </a:cubicBezTo>
                <a:cubicBezTo>
                  <a:pt x="6049151" y="2193679"/>
                  <a:pt x="6044373" y="2191358"/>
                  <a:pt x="6039456" y="2190941"/>
                </a:cubicBezTo>
                <a:close/>
                <a:moveTo>
                  <a:pt x="3324421" y="2005290"/>
                </a:moveTo>
                <a:cubicBezTo>
                  <a:pt x="3319503" y="2005058"/>
                  <a:pt x="3314445" y="2006728"/>
                  <a:pt x="3310510" y="2010256"/>
                </a:cubicBezTo>
                <a:cubicBezTo>
                  <a:pt x="3277349" y="2039960"/>
                  <a:pt x="3245311" y="2071149"/>
                  <a:pt x="3214398" y="2103081"/>
                </a:cubicBezTo>
                <a:cubicBezTo>
                  <a:pt x="3207653" y="2110508"/>
                  <a:pt x="3207653" y="2122760"/>
                  <a:pt x="3215522" y="2129815"/>
                </a:cubicBezTo>
                <a:cubicBezTo>
                  <a:pt x="3218894" y="2133157"/>
                  <a:pt x="3223953" y="2135384"/>
                  <a:pt x="3228449" y="2135384"/>
                </a:cubicBezTo>
                <a:cubicBezTo>
                  <a:pt x="3233508" y="2135384"/>
                  <a:pt x="3238567" y="2132785"/>
                  <a:pt x="3242501" y="2129072"/>
                </a:cubicBezTo>
                <a:cubicBezTo>
                  <a:pt x="3272290" y="2098255"/>
                  <a:pt x="3303766" y="2067436"/>
                  <a:pt x="3336365" y="2038475"/>
                </a:cubicBezTo>
                <a:cubicBezTo>
                  <a:pt x="3339737" y="2035133"/>
                  <a:pt x="3341986" y="2030306"/>
                  <a:pt x="3342548" y="2025479"/>
                </a:cubicBezTo>
                <a:cubicBezTo>
                  <a:pt x="3342548" y="2020281"/>
                  <a:pt x="3340862" y="2015454"/>
                  <a:pt x="3337489" y="2011741"/>
                </a:cubicBezTo>
                <a:cubicBezTo>
                  <a:pt x="3334117" y="2007657"/>
                  <a:pt x="3329339" y="2005522"/>
                  <a:pt x="3324421" y="2005290"/>
                </a:cubicBezTo>
                <a:close/>
                <a:moveTo>
                  <a:pt x="5853063" y="2001716"/>
                </a:moveTo>
                <a:cubicBezTo>
                  <a:pt x="5848215" y="2001994"/>
                  <a:pt x="5843436" y="2004129"/>
                  <a:pt x="5839783" y="2008028"/>
                </a:cubicBezTo>
                <a:cubicBezTo>
                  <a:pt x="5833038" y="2015825"/>
                  <a:pt x="5833600" y="2028078"/>
                  <a:pt x="5841469" y="2035504"/>
                </a:cubicBezTo>
                <a:cubicBezTo>
                  <a:pt x="5874069" y="2064095"/>
                  <a:pt x="5905545" y="2094541"/>
                  <a:pt x="5935895" y="2125731"/>
                </a:cubicBezTo>
                <a:cubicBezTo>
                  <a:pt x="5939268" y="2129444"/>
                  <a:pt x="5944326" y="2131672"/>
                  <a:pt x="5949385" y="2131672"/>
                </a:cubicBezTo>
                <a:cubicBezTo>
                  <a:pt x="5954444" y="2131672"/>
                  <a:pt x="5959502" y="2129444"/>
                  <a:pt x="5962874" y="2126102"/>
                </a:cubicBezTo>
                <a:cubicBezTo>
                  <a:pt x="5970182" y="2118676"/>
                  <a:pt x="5970743" y="2106794"/>
                  <a:pt x="5963436" y="2098997"/>
                </a:cubicBezTo>
                <a:cubicBezTo>
                  <a:pt x="5931961" y="2067065"/>
                  <a:pt x="5899923" y="2035876"/>
                  <a:pt x="5866762" y="2006543"/>
                </a:cubicBezTo>
                <a:cubicBezTo>
                  <a:pt x="5862827" y="2003015"/>
                  <a:pt x="5857910" y="2001437"/>
                  <a:pt x="5853063" y="2001716"/>
                </a:cubicBezTo>
                <a:close/>
                <a:moveTo>
                  <a:pt x="3534210" y="1843170"/>
                </a:moveTo>
                <a:cubicBezTo>
                  <a:pt x="3529714" y="1842056"/>
                  <a:pt x="3524093" y="1843170"/>
                  <a:pt x="3520159" y="1846140"/>
                </a:cubicBezTo>
                <a:cubicBezTo>
                  <a:pt x="3483625" y="1870646"/>
                  <a:pt x="3447653" y="1897009"/>
                  <a:pt x="3412243" y="1924485"/>
                </a:cubicBezTo>
                <a:cubicBezTo>
                  <a:pt x="3408309" y="1927827"/>
                  <a:pt x="3406061" y="1932282"/>
                  <a:pt x="3404936" y="1937481"/>
                </a:cubicBezTo>
                <a:cubicBezTo>
                  <a:pt x="3404374" y="1942307"/>
                  <a:pt x="3406061" y="1947506"/>
                  <a:pt x="3408871" y="1951219"/>
                </a:cubicBezTo>
                <a:cubicBezTo>
                  <a:pt x="3412805" y="1956417"/>
                  <a:pt x="3418426" y="1958645"/>
                  <a:pt x="3424047" y="1958645"/>
                </a:cubicBezTo>
                <a:cubicBezTo>
                  <a:pt x="3428543" y="1958645"/>
                  <a:pt x="3432477" y="1957531"/>
                  <a:pt x="3435850" y="1954932"/>
                </a:cubicBezTo>
                <a:cubicBezTo>
                  <a:pt x="3470136" y="1927827"/>
                  <a:pt x="3506107" y="1901836"/>
                  <a:pt x="3541517" y="1877701"/>
                </a:cubicBezTo>
                <a:cubicBezTo>
                  <a:pt x="3546014" y="1874730"/>
                  <a:pt x="3548824" y="1870646"/>
                  <a:pt x="3549386" y="1865448"/>
                </a:cubicBezTo>
                <a:cubicBezTo>
                  <a:pt x="3550510" y="1860621"/>
                  <a:pt x="3549386" y="1855423"/>
                  <a:pt x="3546576" y="1851338"/>
                </a:cubicBezTo>
                <a:cubicBezTo>
                  <a:pt x="3543765" y="1846883"/>
                  <a:pt x="3539269" y="1843912"/>
                  <a:pt x="3534210" y="1843170"/>
                </a:cubicBezTo>
                <a:close/>
                <a:moveTo>
                  <a:pt x="5642500" y="1839828"/>
                </a:moveTo>
                <a:cubicBezTo>
                  <a:pt x="5637441" y="1840571"/>
                  <a:pt x="5632946" y="1843541"/>
                  <a:pt x="5630134" y="1847625"/>
                </a:cubicBezTo>
                <a:cubicBezTo>
                  <a:pt x="5624514" y="1856537"/>
                  <a:pt x="5626762" y="1868418"/>
                  <a:pt x="5635194" y="1874359"/>
                </a:cubicBezTo>
                <a:cubicBezTo>
                  <a:pt x="5671165" y="1898123"/>
                  <a:pt x="5706574" y="1924114"/>
                  <a:pt x="5740860" y="1951219"/>
                </a:cubicBezTo>
                <a:cubicBezTo>
                  <a:pt x="5744795" y="1953818"/>
                  <a:pt x="5748729" y="1954932"/>
                  <a:pt x="5752663" y="1954932"/>
                </a:cubicBezTo>
                <a:cubicBezTo>
                  <a:pt x="5758846" y="1954932"/>
                  <a:pt x="5764467" y="1952704"/>
                  <a:pt x="5767839" y="1947506"/>
                </a:cubicBezTo>
                <a:cubicBezTo>
                  <a:pt x="5774022" y="1939337"/>
                  <a:pt x="5772899" y="1927455"/>
                  <a:pt x="5764467" y="1920772"/>
                </a:cubicBezTo>
                <a:cubicBezTo>
                  <a:pt x="5729620" y="1893296"/>
                  <a:pt x="5693085" y="1867304"/>
                  <a:pt x="5656552" y="1842799"/>
                </a:cubicBezTo>
                <a:cubicBezTo>
                  <a:pt x="5652055" y="1839828"/>
                  <a:pt x="5647558" y="1839086"/>
                  <a:pt x="5642500" y="1839828"/>
                </a:cubicBezTo>
                <a:close/>
                <a:moveTo>
                  <a:pt x="4590884" y="1825719"/>
                </a:moveTo>
                <a:cubicBezTo>
                  <a:pt x="3706763" y="1825719"/>
                  <a:pt x="2987888" y="2544931"/>
                  <a:pt x="2987888" y="3429001"/>
                </a:cubicBezTo>
                <a:cubicBezTo>
                  <a:pt x="2987888" y="4312699"/>
                  <a:pt x="3706763" y="5031911"/>
                  <a:pt x="4590884" y="5031911"/>
                </a:cubicBezTo>
                <a:cubicBezTo>
                  <a:pt x="5475007" y="5031911"/>
                  <a:pt x="6193881" y="4312699"/>
                  <a:pt x="6193881" y="3429001"/>
                </a:cubicBezTo>
                <a:cubicBezTo>
                  <a:pt x="6193881" y="2544931"/>
                  <a:pt x="5475007" y="1825719"/>
                  <a:pt x="4590884" y="1825719"/>
                </a:cubicBezTo>
                <a:close/>
                <a:moveTo>
                  <a:pt x="3765217" y="1711404"/>
                </a:moveTo>
                <a:cubicBezTo>
                  <a:pt x="3760580" y="1709780"/>
                  <a:pt x="3755381" y="1709872"/>
                  <a:pt x="3750604" y="1712100"/>
                </a:cubicBezTo>
                <a:cubicBezTo>
                  <a:pt x="3711259" y="1731779"/>
                  <a:pt x="3671353" y="1752572"/>
                  <a:pt x="3633133" y="1774850"/>
                </a:cubicBezTo>
                <a:cubicBezTo>
                  <a:pt x="3628637" y="1777449"/>
                  <a:pt x="3625826" y="1781905"/>
                  <a:pt x="3624140" y="1786732"/>
                </a:cubicBezTo>
                <a:cubicBezTo>
                  <a:pt x="3623016" y="1791559"/>
                  <a:pt x="3623578" y="1796757"/>
                  <a:pt x="3626388" y="1801584"/>
                </a:cubicBezTo>
                <a:cubicBezTo>
                  <a:pt x="3629761" y="1807154"/>
                  <a:pt x="3635943" y="1810867"/>
                  <a:pt x="3642688" y="1810867"/>
                </a:cubicBezTo>
                <a:cubicBezTo>
                  <a:pt x="3646060" y="1810867"/>
                  <a:pt x="3649433" y="1810124"/>
                  <a:pt x="3652243" y="1808267"/>
                </a:cubicBezTo>
                <a:cubicBezTo>
                  <a:pt x="3689901" y="1786361"/>
                  <a:pt x="3728683" y="1765939"/>
                  <a:pt x="3767466" y="1746631"/>
                </a:cubicBezTo>
                <a:cubicBezTo>
                  <a:pt x="3777021" y="1741804"/>
                  <a:pt x="3780955" y="1730294"/>
                  <a:pt x="3776459" y="1721011"/>
                </a:cubicBezTo>
                <a:cubicBezTo>
                  <a:pt x="3773929" y="1716370"/>
                  <a:pt x="3769854" y="1713028"/>
                  <a:pt x="3765217" y="1711404"/>
                </a:cubicBezTo>
                <a:close/>
                <a:moveTo>
                  <a:pt x="5410931" y="1708387"/>
                </a:moveTo>
                <a:cubicBezTo>
                  <a:pt x="5405872" y="1710244"/>
                  <a:pt x="5402500" y="1713585"/>
                  <a:pt x="5400252" y="1718041"/>
                </a:cubicBezTo>
                <a:cubicBezTo>
                  <a:pt x="5397441" y="1722868"/>
                  <a:pt x="5397441" y="1728066"/>
                  <a:pt x="5399127" y="1733264"/>
                </a:cubicBezTo>
                <a:cubicBezTo>
                  <a:pt x="5400814" y="1738091"/>
                  <a:pt x="5404187" y="1741804"/>
                  <a:pt x="5408682" y="1744032"/>
                </a:cubicBezTo>
                <a:cubicBezTo>
                  <a:pt x="5447466" y="1762969"/>
                  <a:pt x="5486247" y="1783762"/>
                  <a:pt x="5524468" y="1805668"/>
                </a:cubicBezTo>
                <a:cubicBezTo>
                  <a:pt x="5527277" y="1807154"/>
                  <a:pt x="5530650" y="1808267"/>
                  <a:pt x="5534022" y="1808267"/>
                </a:cubicBezTo>
                <a:cubicBezTo>
                  <a:pt x="5540767" y="1808267"/>
                  <a:pt x="5546949" y="1804554"/>
                  <a:pt x="5550323" y="1798242"/>
                </a:cubicBezTo>
                <a:cubicBezTo>
                  <a:pt x="5555380" y="1789331"/>
                  <a:pt x="5552570" y="1777449"/>
                  <a:pt x="5543015" y="1772251"/>
                </a:cubicBezTo>
                <a:cubicBezTo>
                  <a:pt x="5504796" y="1749973"/>
                  <a:pt x="5464888" y="1728809"/>
                  <a:pt x="5425544" y="1709501"/>
                </a:cubicBezTo>
                <a:cubicBezTo>
                  <a:pt x="5421048" y="1707273"/>
                  <a:pt x="5415990" y="1706902"/>
                  <a:pt x="5410931" y="1708387"/>
                </a:cubicBezTo>
                <a:close/>
                <a:moveTo>
                  <a:pt x="3997348" y="1611849"/>
                </a:moveTo>
                <a:cubicBezTo>
                  <a:pt x="3955756" y="1625587"/>
                  <a:pt x="3913601" y="1641182"/>
                  <a:pt x="3872571" y="1657519"/>
                </a:cubicBezTo>
                <a:cubicBezTo>
                  <a:pt x="3867512" y="1659747"/>
                  <a:pt x="3863578" y="1663088"/>
                  <a:pt x="3861892" y="1667915"/>
                </a:cubicBezTo>
                <a:cubicBezTo>
                  <a:pt x="3859643" y="1672742"/>
                  <a:pt x="3859643" y="1677940"/>
                  <a:pt x="3861892" y="1682396"/>
                </a:cubicBezTo>
                <a:cubicBezTo>
                  <a:pt x="3864702" y="1689822"/>
                  <a:pt x="3872009" y="1694649"/>
                  <a:pt x="3879316" y="1694649"/>
                </a:cubicBezTo>
                <a:cubicBezTo>
                  <a:pt x="3881564" y="1694649"/>
                  <a:pt x="3884374" y="1693906"/>
                  <a:pt x="3886622" y="1693164"/>
                </a:cubicBezTo>
                <a:cubicBezTo>
                  <a:pt x="3927091" y="1676827"/>
                  <a:pt x="3968121" y="1661603"/>
                  <a:pt x="4009152" y="1648236"/>
                </a:cubicBezTo>
                <a:cubicBezTo>
                  <a:pt x="4014210" y="1646751"/>
                  <a:pt x="4018145" y="1643409"/>
                  <a:pt x="4020393" y="1638954"/>
                </a:cubicBezTo>
                <a:cubicBezTo>
                  <a:pt x="4022641" y="1634127"/>
                  <a:pt x="4023203" y="1629300"/>
                  <a:pt x="4021517" y="1624102"/>
                </a:cubicBezTo>
                <a:cubicBezTo>
                  <a:pt x="4020393" y="1619275"/>
                  <a:pt x="4016458" y="1615562"/>
                  <a:pt x="4011962" y="1612963"/>
                </a:cubicBezTo>
                <a:cubicBezTo>
                  <a:pt x="4007465" y="1610735"/>
                  <a:pt x="4002407" y="1610363"/>
                  <a:pt x="3997348" y="1611849"/>
                </a:cubicBezTo>
                <a:close/>
                <a:moveTo>
                  <a:pt x="5177675" y="1609992"/>
                </a:moveTo>
                <a:cubicBezTo>
                  <a:pt x="5173180" y="1608136"/>
                  <a:pt x="5168120" y="1608878"/>
                  <a:pt x="5163625" y="1611106"/>
                </a:cubicBezTo>
                <a:cubicBezTo>
                  <a:pt x="5158565" y="1613334"/>
                  <a:pt x="5155193" y="1617418"/>
                  <a:pt x="5154069" y="1622245"/>
                </a:cubicBezTo>
                <a:cubicBezTo>
                  <a:pt x="5152383" y="1627072"/>
                  <a:pt x="5152945" y="1632270"/>
                  <a:pt x="5155193" y="1636726"/>
                </a:cubicBezTo>
                <a:cubicBezTo>
                  <a:pt x="5157442" y="1641553"/>
                  <a:pt x="5161377" y="1644895"/>
                  <a:pt x="5166434" y="1646380"/>
                </a:cubicBezTo>
                <a:cubicBezTo>
                  <a:pt x="5208027" y="1659747"/>
                  <a:pt x="5249057" y="1674599"/>
                  <a:pt x="5289527" y="1690936"/>
                </a:cubicBezTo>
                <a:cubicBezTo>
                  <a:pt x="5291775" y="1691679"/>
                  <a:pt x="5294022" y="1692050"/>
                  <a:pt x="5296832" y="1692050"/>
                </a:cubicBezTo>
                <a:cubicBezTo>
                  <a:pt x="5304139" y="1692050"/>
                  <a:pt x="5311447" y="1687594"/>
                  <a:pt x="5314256" y="1680168"/>
                </a:cubicBezTo>
                <a:cubicBezTo>
                  <a:pt x="5315942" y="1675713"/>
                  <a:pt x="5315942" y="1670143"/>
                  <a:pt x="5314256" y="1665687"/>
                </a:cubicBezTo>
                <a:cubicBezTo>
                  <a:pt x="5312008" y="1660861"/>
                  <a:pt x="5308636" y="1657519"/>
                  <a:pt x="5303578" y="1655291"/>
                </a:cubicBezTo>
                <a:cubicBezTo>
                  <a:pt x="5262547" y="1638954"/>
                  <a:pt x="5220392" y="1623730"/>
                  <a:pt x="5177675" y="1609992"/>
                </a:cubicBezTo>
                <a:close/>
                <a:moveTo>
                  <a:pt x="4255897" y="1547242"/>
                </a:moveTo>
                <a:cubicBezTo>
                  <a:pt x="4212619" y="1554668"/>
                  <a:pt x="4168777" y="1563951"/>
                  <a:pt x="4125498" y="1574718"/>
                </a:cubicBezTo>
                <a:cubicBezTo>
                  <a:pt x="4115381" y="1577318"/>
                  <a:pt x="4109198" y="1588085"/>
                  <a:pt x="4112009" y="1598482"/>
                </a:cubicBezTo>
                <a:cubicBezTo>
                  <a:pt x="4113695" y="1607022"/>
                  <a:pt x="4121564" y="1612963"/>
                  <a:pt x="4130557" y="1612963"/>
                </a:cubicBezTo>
                <a:cubicBezTo>
                  <a:pt x="4131119" y="1612963"/>
                  <a:pt x="4133929" y="1612591"/>
                  <a:pt x="4135053" y="1612220"/>
                </a:cubicBezTo>
                <a:cubicBezTo>
                  <a:pt x="4176646" y="1601824"/>
                  <a:pt x="4219924" y="1592541"/>
                  <a:pt x="4262641" y="1584744"/>
                </a:cubicBezTo>
                <a:cubicBezTo>
                  <a:pt x="4273320" y="1582887"/>
                  <a:pt x="4280065" y="1572862"/>
                  <a:pt x="4278379" y="1562466"/>
                </a:cubicBezTo>
                <a:cubicBezTo>
                  <a:pt x="4276130" y="1552440"/>
                  <a:pt x="4266575" y="1545386"/>
                  <a:pt x="4255897" y="1547242"/>
                </a:cubicBezTo>
                <a:close/>
                <a:moveTo>
                  <a:pt x="4919128" y="1546128"/>
                </a:moveTo>
                <a:cubicBezTo>
                  <a:pt x="4914069" y="1545386"/>
                  <a:pt x="4909573" y="1546500"/>
                  <a:pt x="4905077" y="1549099"/>
                </a:cubicBezTo>
                <a:cubicBezTo>
                  <a:pt x="4900580" y="1552069"/>
                  <a:pt x="4898331" y="1556525"/>
                  <a:pt x="4897208" y="1561723"/>
                </a:cubicBezTo>
                <a:cubicBezTo>
                  <a:pt x="4896645" y="1566921"/>
                  <a:pt x="4897769" y="1571748"/>
                  <a:pt x="4900580" y="1576204"/>
                </a:cubicBezTo>
                <a:cubicBezTo>
                  <a:pt x="4903390" y="1579917"/>
                  <a:pt x="4907886" y="1582887"/>
                  <a:pt x="4912946" y="1583630"/>
                </a:cubicBezTo>
                <a:cubicBezTo>
                  <a:pt x="4955662" y="1591056"/>
                  <a:pt x="4998940" y="1600338"/>
                  <a:pt x="5041096" y="1610735"/>
                </a:cubicBezTo>
                <a:cubicBezTo>
                  <a:pt x="5041657" y="1610735"/>
                  <a:pt x="5044467" y="1611106"/>
                  <a:pt x="5045030" y="1611106"/>
                </a:cubicBezTo>
                <a:cubicBezTo>
                  <a:pt x="5054022" y="1611106"/>
                  <a:pt x="5061891" y="1605165"/>
                  <a:pt x="5063577" y="1596625"/>
                </a:cubicBezTo>
                <a:cubicBezTo>
                  <a:pt x="5066387" y="1586229"/>
                  <a:pt x="5060205" y="1576204"/>
                  <a:pt x="5049526" y="1573605"/>
                </a:cubicBezTo>
                <a:cubicBezTo>
                  <a:pt x="5006809" y="1562837"/>
                  <a:pt x="4962968" y="1553554"/>
                  <a:pt x="4919128" y="1546128"/>
                </a:cubicBezTo>
                <a:close/>
                <a:moveTo>
                  <a:pt x="4520627" y="1519394"/>
                </a:moveTo>
                <a:cubicBezTo>
                  <a:pt x="4476224" y="1520880"/>
                  <a:pt x="4431259" y="1524221"/>
                  <a:pt x="4387981" y="1528677"/>
                </a:cubicBezTo>
                <a:cubicBezTo>
                  <a:pt x="4377301" y="1529791"/>
                  <a:pt x="4369994" y="1539073"/>
                  <a:pt x="4370557" y="1549470"/>
                </a:cubicBezTo>
                <a:cubicBezTo>
                  <a:pt x="4371681" y="1559124"/>
                  <a:pt x="4379549" y="1566550"/>
                  <a:pt x="4389667" y="1566550"/>
                </a:cubicBezTo>
                <a:lnTo>
                  <a:pt x="4391353" y="1566550"/>
                </a:lnTo>
                <a:cubicBezTo>
                  <a:pt x="4434631" y="1562094"/>
                  <a:pt x="4478472" y="1558752"/>
                  <a:pt x="4521751" y="1557639"/>
                </a:cubicBezTo>
                <a:cubicBezTo>
                  <a:pt x="4532430" y="1557267"/>
                  <a:pt x="4540861" y="1548356"/>
                  <a:pt x="4540299" y="1537960"/>
                </a:cubicBezTo>
                <a:cubicBezTo>
                  <a:pt x="4540299" y="1526821"/>
                  <a:pt x="4532430" y="1519394"/>
                  <a:pt x="4520627" y="1519394"/>
                </a:cubicBezTo>
                <a:close/>
                <a:moveTo>
                  <a:pt x="4654398" y="1519023"/>
                </a:moveTo>
                <a:cubicBezTo>
                  <a:pt x="4649339" y="1518652"/>
                  <a:pt x="4644280" y="1520508"/>
                  <a:pt x="4640347" y="1523850"/>
                </a:cubicBezTo>
                <a:cubicBezTo>
                  <a:pt x="4636974" y="1527192"/>
                  <a:pt x="4634726" y="1532019"/>
                  <a:pt x="4634163" y="1537588"/>
                </a:cubicBezTo>
                <a:cubicBezTo>
                  <a:pt x="4633601" y="1542787"/>
                  <a:pt x="4635849" y="1547613"/>
                  <a:pt x="4639221" y="1551326"/>
                </a:cubicBezTo>
                <a:cubicBezTo>
                  <a:pt x="4643156" y="1555039"/>
                  <a:pt x="4647652" y="1556896"/>
                  <a:pt x="4652712" y="1557267"/>
                </a:cubicBezTo>
                <a:cubicBezTo>
                  <a:pt x="4695991" y="1558752"/>
                  <a:pt x="4739830" y="1561352"/>
                  <a:pt x="4783671" y="1566179"/>
                </a:cubicBezTo>
                <a:cubicBezTo>
                  <a:pt x="4783671" y="1566179"/>
                  <a:pt x="4784796" y="1566179"/>
                  <a:pt x="4785357" y="1566179"/>
                </a:cubicBezTo>
                <a:cubicBezTo>
                  <a:pt x="4794912" y="1566179"/>
                  <a:pt x="4803343" y="1558752"/>
                  <a:pt x="4804468" y="1549099"/>
                </a:cubicBezTo>
                <a:cubicBezTo>
                  <a:pt x="4805591" y="1538331"/>
                  <a:pt x="4797723" y="1529048"/>
                  <a:pt x="4787043" y="1527934"/>
                </a:cubicBezTo>
                <a:cubicBezTo>
                  <a:pt x="4743204" y="1523479"/>
                  <a:pt x="4698238" y="1520508"/>
                  <a:pt x="4654398" y="1519023"/>
                </a:cubicBezTo>
                <a:close/>
                <a:moveTo>
                  <a:pt x="4589760" y="989918"/>
                </a:moveTo>
                <a:cubicBezTo>
                  <a:pt x="4579081" y="989918"/>
                  <a:pt x="4570650" y="998458"/>
                  <a:pt x="4570650" y="1008854"/>
                </a:cubicBezTo>
                <a:lnTo>
                  <a:pt x="4570650" y="1139924"/>
                </a:lnTo>
                <a:cubicBezTo>
                  <a:pt x="4570650" y="1150320"/>
                  <a:pt x="4579081" y="1158860"/>
                  <a:pt x="4589760" y="1158860"/>
                </a:cubicBezTo>
                <a:cubicBezTo>
                  <a:pt x="4600439" y="1158860"/>
                  <a:pt x="4608871" y="1150320"/>
                  <a:pt x="4608871" y="1139924"/>
                </a:cubicBezTo>
                <a:lnTo>
                  <a:pt x="4608871" y="1008854"/>
                </a:lnTo>
                <a:cubicBezTo>
                  <a:pt x="4608871" y="998458"/>
                  <a:pt x="4600439" y="989918"/>
                  <a:pt x="4589760" y="989918"/>
                </a:cubicBezTo>
                <a:close/>
                <a:moveTo>
                  <a:pt x="4589760" y="727407"/>
                </a:moveTo>
                <a:cubicBezTo>
                  <a:pt x="4579081" y="727407"/>
                  <a:pt x="4570650" y="735947"/>
                  <a:pt x="4570650" y="746715"/>
                </a:cubicBezTo>
                <a:lnTo>
                  <a:pt x="4570650" y="877413"/>
                </a:lnTo>
                <a:cubicBezTo>
                  <a:pt x="4570650" y="888181"/>
                  <a:pt x="4579081" y="896721"/>
                  <a:pt x="4589760" y="896721"/>
                </a:cubicBezTo>
                <a:cubicBezTo>
                  <a:pt x="4600439" y="896721"/>
                  <a:pt x="4608871" y="888181"/>
                  <a:pt x="4608871" y="877413"/>
                </a:cubicBezTo>
                <a:lnTo>
                  <a:pt x="4608871" y="746715"/>
                </a:lnTo>
                <a:cubicBezTo>
                  <a:pt x="4608871" y="735947"/>
                  <a:pt x="4600439" y="727407"/>
                  <a:pt x="4589760" y="727407"/>
                </a:cubicBezTo>
                <a:close/>
                <a:moveTo>
                  <a:pt x="4589760" y="465268"/>
                </a:moveTo>
                <a:cubicBezTo>
                  <a:pt x="4579081" y="465268"/>
                  <a:pt x="4570650" y="473808"/>
                  <a:pt x="4570650" y="484205"/>
                </a:cubicBezTo>
                <a:lnTo>
                  <a:pt x="4570650" y="615274"/>
                </a:lnTo>
                <a:cubicBezTo>
                  <a:pt x="4570650" y="625671"/>
                  <a:pt x="4579081" y="634210"/>
                  <a:pt x="4589760" y="634210"/>
                </a:cubicBezTo>
                <a:cubicBezTo>
                  <a:pt x="4600439" y="634210"/>
                  <a:pt x="4608871" y="625671"/>
                  <a:pt x="4608871" y="615274"/>
                </a:cubicBezTo>
                <a:lnTo>
                  <a:pt x="4608871" y="484205"/>
                </a:lnTo>
                <a:cubicBezTo>
                  <a:pt x="4608871" y="473808"/>
                  <a:pt x="4600439" y="465268"/>
                  <a:pt x="4589760" y="465268"/>
                </a:cubicBezTo>
                <a:close/>
                <a:moveTo>
                  <a:pt x="4589760" y="202758"/>
                </a:moveTo>
                <a:cubicBezTo>
                  <a:pt x="4579081" y="202758"/>
                  <a:pt x="4570650" y="211298"/>
                  <a:pt x="4570650" y="222065"/>
                </a:cubicBezTo>
                <a:lnTo>
                  <a:pt x="4570650" y="352764"/>
                </a:lnTo>
                <a:cubicBezTo>
                  <a:pt x="4570650" y="363531"/>
                  <a:pt x="4579081" y="372071"/>
                  <a:pt x="4589760" y="372071"/>
                </a:cubicBezTo>
                <a:cubicBezTo>
                  <a:pt x="4600439" y="372071"/>
                  <a:pt x="4608871" y="363531"/>
                  <a:pt x="4608871" y="352764"/>
                </a:cubicBezTo>
                <a:lnTo>
                  <a:pt x="4608871" y="222065"/>
                </a:lnTo>
                <a:cubicBezTo>
                  <a:pt x="4608871" y="211298"/>
                  <a:pt x="4600439" y="202758"/>
                  <a:pt x="4589760" y="202758"/>
                </a:cubicBezTo>
                <a:close/>
                <a:moveTo>
                  <a:pt x="4302547" y="0"/>
                </a:moveTo>
                <a:lnTo>
                  <a:pt x="4570650" y="0"/>
                </a:lnTo>
                <a:lnTo>
                  <a:pt x="4570650" y="90624"/>
                </a:lnTo>
                <a:cubicBezTo>
                  <a:pt x="4570650" y="101021"/>
                  <a:pt x="4579081" y="109561"/>
                  <a:pt x="4589760" y="109561"/>
                </a:cubicBezTo>
                <a:cubicBezTo>
                  <a:pt x="4600439" y="109561"/>
                  <a:pt x="4608871" y="101021"/>
                  <a:pt x="4608871" y="90624"/>
                </a:cubicBezTo>
                <a:lnTo>
                  <a:pt x="4608871" y="0"/>
                </a:lnTo>
                <a:lnTo>
                  <a:pt x="4879783" y="0"/>
                </a:lnTo>
                <a:lnTo>
                  <a:pt x="4879783" y="1267280"/>
                </a:lnTo>
                <a:lnTo>
                  <a:pt x="4920252" y="1273593"/>
                </a:lnTo>
                <a:cubicBezTo>
                  <a:pt x="5381141" y="1343769"/>
                  <a:pt x="5799877" y="1556153"/>
                  <a:pt x="6132055" y="1888097"/>
                </a:cubicBezTo>
                <a:cubicBezTo>
                  <a:pt x="6463671" y="2220041"/>
                  <a:pt x="6676129" y="2638870"/>
                  <a:pt x="6746386" y="3099285"/>
                </a:cubicBezTo>
                <a:lnTo>
                  <a:pt x="6752569" y="3140128"/>
                </a:lnTo>
                <a:lnTo>
                  <a:pt x="9144000" y="3140128"/>
                </a:lnTo>
                <a:lnTo>
                  <a:pt x="9144000" y="3717874"/>
                </a:lnTo>
                <a:lnTo>
                  <a:pt x="6752569" y="3717874"/>
                </a:lnTo>
                <a:lnTo>
                  <a:pt x="6746386" y="3758717"/>
                </a:lnTo>
                <a:cubicBezTo>
                  <a:pt x="6676129" y="4219131"/>
                  <a:pt x="6463671" y="4637960"/>
                  <a:pt x="6132055" y="4969904"/>
                </a:cubicBezTo>
                <a:cubicBezTo>
                  <a:pt x="5799877" y="5301848"/>
                  <a:pt x="5381141" y="5514233"/>
                  <a:pt x="4920252" y="5584409"/>
                </a:cubicBezTo>
                <a:lnTo>
                  <a:pt x="4879783" y="5590721"/>
                </a:lnTo>
                <a:lnTo>
                  <a:pt x="4879783" y="6858001"/>
                </a:lnTo>
                <a:lnTo>
                  <a:pt x="4301985" y="6858001"/>
                </a:lnTo>
                <a:lnTo>
                  <a:pt x="4301985" y="5590721"/>
                </a:lnTo>
                <a:lnTo>
                  <a:pt x="4261517" y="5584409"/>
                </a:lnTo>
                <a:cubicBezTo>
                  <a:pt x="3800627" y="5514233"/>
                  <a:pt x="3381892" y="5301848"/>
                  <a:pt x="3049714" y="4969904"/>
                </a:cubicBezTo>
                <a:cubicBezTo>
                  <a:pt x="2718098" y="4637960"/>
                  <a:pt x="2505640" y="4219131"/>
                  <a:pt x="2435382" y="3758717"/>
                </a:cubicBezTo>
                <a:lnTo>
                  <a:pt x="2429199" y="3717874"/>
                </a:lnTo>
                <a:lnTo>
                  <a:pt x="0" y="3717874"/>
                </a:lnTo>
                <a:lnTo>
                  <a:pt x="0" y="3447937"/>
                </a:lnTo>
                <a:lnTo>
                  <a:pt x="15149" y="3447937"/>
                </a:lnTo>
                <a:cubicBezTo>
                  <a:pt x="25828" y="3447937"/>
                  <a:pt x="34259" y="3439397"/>
                  <a:pt x="34259" y="3429001"/>
                </a:cubicBezTo>
                <a:cubicBezTo>
                  <a:pt x="34259" y="3418233"/>
                  <a:pt x="25828" y="3409693"/>
                  <a:pt x="15149" y="3409693"/>
                </a:cubicBezTo>
                <a:lnTo>
                  <a:pt x="0" y="3409693"/>
                </a:lnTo>
                <a:lnTo>
                  <a:pt x="0" y="3140128"/>
                </a:lnTo>
                <a:lnTo>
                  <a:pt x="2429199" y="3140128"/>
                </a:lnTo>
                <a:lnTo>
                  <a:pt x="2435382" y="3099285"/>
                </a:lnTo>
                <a:cubicBezTo>
                  <a:pt x="2505640" y="2638870"/>
                  <a:pt x="2718098" y="2220041"/>
                  <a:pt x="3050276" y="1888097"/>
                </a:cubicBezTo>
                <a:cubicBezTo>
                  <a:pt x="3382454" y="1556153"/>
                  <a:pt x="3801189" y="1343769"/>
                  <a:pt x="4261517" y="1273593"/>
                </a:cubicBezTo>
                <a:lnTo>
                  <a:pt x="4302547" y="1267280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5da878f72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5" y="134500"/>
            <a:ext cx="8961775" cy="3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5da878f72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48425"/>
            <a:ext cx="9060449" cy="343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5da878f724_0_2"/>
          <p:cNvSpPr txBox="1"/>
          <p:nvPr/>
        </p:nvSpPr>
        <p:spPr>
          <a:xfrm>
            <a:off x="684225" y="1345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5da878f724_0_2"/>
          <p:cNvSpPr txBox="1"/>
          <p:nvPr/>
        </p:nvSpPr>
        <p:spPr>
          <a:xfrm>
            <a:off x="684225" y="34290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5da878f72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4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5da878f72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73475"/>
            <a:ext cx="8667750" cy="31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5da878f724_1_0"/>
          <p:cNvSpPr txBox="1"/>
          <p:nvPr/>
        </p:nvSpPr>
        <p:spPr>
          <a:xfrm>
            <a:off x="684225" y="1524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5da878f724_1_0"/>
          <p:cNvSpPr txBox="1"/>
          <p:nvPr/>
        </p:nvSpPr>
        <p:spPr>
          <a:xfrm>
            <a:off x="684225" y="3573475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5da878f724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2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5da878f724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0525"/>
            <a:ext cx="8820149" cy="33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5da878f724_1_4"/>
          <p:cNvSpPr txBox="1"/>
          <p:nvPr/>
        </p:nvSpPr>
        <p:spPr>
          <a:xfrm>
            <a:off x="570425" y="1524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5da878f724_1_4"/>
          <p:cNvSpPr txBox="1"/>
          <p:nvPr/>
        </p:nvSpPr>
        <p:spPr>
          <a:xfrm>
            <a:off x="570425" y="3573475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5da878f724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35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5da878f724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29000"/>
            <a:ext cx="8800601" cy="32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5da878f724_0_67"/>
          <p:cNvSpPr txBox="1"/>
          <p:nvPr/>
        </p:nvSpPr>
        <p:spPr>
          <a:xfrm>
            <a:off x="769950" y="1524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5da878f724_0_67"/>
          <p:cNvSpPr txBox="1"/>
          <p:nvPr/>
        </p:nvSpPr>
        <p:spPr>
          <a:xfrm>
            <a:off x="769950" y="3670725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5da878f72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1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5da878f724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350" y="3276800"/>
            <a:ext cx="9269349" cy="34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5da878f724_0_71"/>
          <p:cNvSpPr txBox="1"/>
          <p:nvPr/>
        </p:nvSpPr>
        <p:spPr>
          <a:xfrm>
            <a:off x="769950" y="1524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5da878f724_0_71"/>
          <p:cNvSpPr txBox="1"/>
          <p:nvPr/>
        </p:nvSpPr>
        <p:spPr>
          <a:xfrm>
            <a:off x="769950" y="34290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5da878f724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599" cy="34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5da878f724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3429000"/>
            <a:ext cx="9143999" cy="32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5da878f724_0_75"/>
          <p:cNvSpPr txBox="1"/>
          <p:nvPr/>
        </p:nvSpPr>
        <p:spPr>
          <a:xfrm>
            <a:off x="769950" y="15240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5da878f724_0_75"/>
          <p:cNvSpPr txBox="1"/>
          <p:nvPr/>
        </p:nvSpPr>
        <p:spPr>
          <a:xfrm>
            <a:off x="769950" y="3894750"/>
            <a:ext cx="293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5da878f724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rgbClr val="C038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rgbClr val="9AB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0" y="3429000"/>
            <a:ext cx="457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4572000" y="3429000"/>
            <a:ext cx="4572000" cy="3429000"/>
          </a:xfrm>
          <a:prstGeom prst="rect">
            <a:avLst/>
          </a:prstGeom>
          <a:solidFill>
            <a:srgbClr val="F39B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0" y="3208924"/>
            <a:ext cx="9144000" cy="41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4366260" y="0"/>
            <a:ext cx="411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508942" y="1365942"/>
            <a:ext cx="4126200" cy="412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0" y="0"/>
            <a:ext cx="9144000" cy="6858001"/>
          </a:xfrm>
          <a:custGeom>
            <a:avLst/>
            <a:gdLst/>
            <a:ahLst/>
            <a:cxnLst/>
            <a:rect l="l" t="t" r="r" b="b"/>
            <a:pathLst>
              <a:path w="9144000" h="6858001" extrusionOk="0">
                <a:moveTo>
                  <a:pt x="4589760" y="6653387"/>
                </a:moveTo>
                <a:cubicBezTo>
                  <a:pt x="4579081" y="6653387"/>
                  <a:pt x="4570650" y="6661927"/>
                  <a:pt x="4570650" y="6672695"/>
                </a:cubicBezTo>
                <a:lnTo>
                  <a:pt x="4570650" y="6803765"/>
                </a:lnTo>
                <a:cubicBezTo>
                  <a:pt x="4570650" y="6814161"/>
                  <a:pt x="4579081" y="6822701"/>
                  <a:pt x="4589760" y="6822701"/>
                </a:cubicBezTo>
                <a:cubicBezTo>
                  <a:pt x="4600439" y="6822701"/>
                  <a:pt x="4608871" y="6814161"/>
                  <a:pt x="4608871" y="6803765"/>
                </a:cubicBezTo>
                <a:lnTo>
                  <a:pt x="4608871" y="6672695"/>
                </a:lnTo>
                <a:cubicBezTo>
                  <a:pt x="4608871" y="6661927"/>
                  <a:pt x="4600439" y="6653387"/>
                  <a:pt x="4589760" y="6653387"/>
                </a:cubicBezTo>
                <a:close/>
                <a:moveTo>
                  <a:pt x="4589760" y="6391248"/>
                </a:moveTo>
                <a:cubicBezTo>
                  <a:pt x="4579081" y="6391248"/>
                  <a:pt x="4570650" y="6399788"/>
                  <a:pt x="4570650" y="6410184"/>
                </a:cubicBezTo>
                <a:lnTo>
                  <a:pt x="4570650" y="6541254"/>
                </a:lnTo>
                <a:cubicBezTo>
                  <a:pt x="4570650" y="6552022"/>
                  <a:pt x="4579081" y="6560562"/>
                  <a:pt x="4589760" y="6560562"/>
                </a:cubicBezTo>
                <a:cubicBezTo>
                  <a:pt x="4600439" y="6560562"/>
                  <a:pt x="4608871" y="6552022"/>
                  <a:pt x="4608871" y="6541254"/>
                </a:cubicBezTo>
                <a:lnTo>
                  <a:pt x="4608871" y="6410184"/>
                </a:lnTo>
                <a:cubicBezTo>
                  <a:pt x="4608871" y="6399788"/>
                  <a:pt x="4600439" y="6391248"/>
                  <a:pt x="4589760" y="6391248"/>
                </a:cubicBezTo>
                <a:close/>
                <a:moveTo>
                  <a:pt x="4589760" y="6128738"/>
                </a:moveTo>
                <a:cubicBezTo>
                  <a:pt x="4579081" y="6128738"/>
                  <a:pt x="4570650" y="6137277"/>
                  <a:pt x="4570650" y="6148045"/>
                </a:cubicBezTo>
                <a:lnTo>
                  <a:pt x="4570650" y="6279115"/>
                </a:lnTo>
                <a:cubicBezTo>
                  <a:pt x="4570650" y="6289511"/>
                  <a:pt x="4579081" y="6298051"/>
                  <a:pt x="4589760" y="6298051"/>
                </a:cubicBezTo>
                <a:cubicBezTo>
                  <a:pt x="4600439" y="6298051"/>
                  <a:pt x="4608871" y="6289511"/>
                  <a:pt x="4608871" y="6279115"/>
                </a:cubicBezTo>
                <a:lnTo>
                  <a:pt x="4608871" y="6148045"/>
                </a:lnTo>
                <a:cubicBezTo>
                  <a:pt x="4608871" y="6137277"/>
                  <a:pt x="4600439" y="6128738"/>
                  <a:pt x="4589760" y="6128738"/>
                </a:cubicBezTo>
                <a:close/>
                <a:moveTo>
                  <a:pt x="4589760" y="5866598"/>
                </a:moveTo>
                <a:cubicBezTo>
                  <a:pt x="4579081" y="5866598"/>
                  <a:pt x="4570650" y="5875138"/>
                  <a:pt x="4570650" y="5885535"/>
                </a:cubicBezTo>
                <a:lnTo>
                  <a:pt x="4570650" y="6016604"/>
                </a:lnTo>
                <a:cubicBezTo>
                  <a:pt x="4570650" y="6027372"/>
                  <a:pt x="4579081" y="6035912"/>
                  <a:pt x="4589760" y="6035912"/>
                </a:cubicBezTo>
                <a:cubicBezTo>
                  <a:pt x="4600439" y="6035912"/>
                  <a:pt x="4608871" y="6027372"/>
                  <a:pt x="4608871" y="6016604"/>
                </a:cubicBezTo>
                <a:lnTo>
                  <a:pt x="4608871" y="5885535"/>
                </a:lnTo>
                <a:cubicBezTo>
                  <a:pt x="4608871" y="5875138"/>
                  <a:pt x="4600439" y="5866598"/>
                  <a:pt x="4589760" y="5866598"/>
                </a:cubicBezTo>
                <a:close/>
                <a:moveTo>
                  <a:pt x="4589760" y="5604088"/>
                </a:moveTo>
                <a:cubicBezTo>
                  <a:pt x="4579081" y="5604088"/>
                  <a:pt x="4570650" y="5612628"/>
                  <a:pt x="4570650" y="5623396"/>
                </a:cubicBezTo>
                <a:lnTo>
                  <a:pt x="4570650" y="5754465"/>
                </a:lnTo>
                <a:cubicBezTo>
                  <a:pt x="4570650" y="5764862"/>
                  <a:pt x="4579081" y="5773402"/>
                  <a:pt x="4589760" y="5773402"/>
                </a:cubicBezTo>
                <a:cubicBezTo>
                  <a:pt x="4600439" y="5773402"/>
                  <a:pt x="4608871" y="5764862"/>
                  <a:pt x="4608871" y="5754465"/>
                </a:cubicBezTo>
                <a:lnTo>
                  <a:pt x="4608871" y="5623396"/>
                </a:lnTo>
                <a:cubicBezTo>
                  <a:pt x="4608871" y="5612628"/>
                  <a:pt x="4600439" y="5604088"/>
                  <a:pt x="4589760" y="5604088"/>
                </a:cubicBezTo>
                <a:close/>
                <a:moveTo>
                  <a:pt x="4525123" y="5300363"/>
                </a:moveTo>
                <a:cubicBezTo>
                  <a:pt x="4514445" y="5301477"/>
                  <a:pt x="4506576" y="5308903"/>
                  <a:pt x="4506576" y="5318928"/>
                </a:cubicBezTo>
                <a:cubicBezTo>
                  <a:pt x="4506013" y="5329324"/>
                  <a:pt x="4514445" y="5338236"/>
                  <a:pt x="4525123" y="5338607"/>
                </a:cubicBezTo>
                <a:cubicBezTo>
                  <a:pt x="4547044" y="5339349"/>
                  <a:pt x="4568964" y="5339721"/>
                  <a:pt x="4590884" y="5339721"/>
                </a:cubicBezTo>
                <a:cubicBezTo>
                  <a:pt x="4613367" y="5339721"/>
                  <a:pt x="4636411" y="5339349"/>
                  <a:pt x="4658894" y="5338607"/>
                </a:cubicBezTo>
                <a:cubicBezTo>
                  <a:pt x="4669011" y="5338236"/>
                  <a:pt x="4677442" y="5329324"/>
                  <a:pt x="4676880" y="5318928"/>
                </a:cubicBezTo>
                <a:cubicBezTo>
                  <a:pt x="4676880" y="5308903"/>
                  <a:pt x="4669011" y="5301477"/>
                  <a:pt x="4657207" y="5300363"/>
                </a:cubicBezTo>
                <a:cubicBezTo>
                  <a:pt x="4613929" y="5301477"/>
                  <a:pt x="4570088" y="5301477"/>
                  <a:pt x="4525123" y="5300363"/>
                </a:cubicBezTo>
                <a:close/>
                <a:moveTo>
                  <a:pt x="4266575" y="5273629"/>
                </a:moveTo>
                <a:cubicBezTo>
                  <a:pt x="4262080" y="5272886"/>
                  <a:pt x="4257020" y="5274000"/>
                  <a:pt x="4252524" y="5276971"/>
                </a:cubicBezTo>
                <a:cubicBezTo>
                  <a:pt x="4248589" y="5279941"/>
                  <a:pt x="4245779" y="5284397"/>
                  <a:pt x="4244655" y="5289224"/>
                </a:cubicBezTo>
                <a:cubicBezTo>
                  <a:pt x="4244094" y="5294422"/>
                  <a:pt x="4245217" y="5299249"/>
                  <a:pt x="4248028" y="5303705"/>
                </a:cubicBezTo>
                <a:cubicBezTo>
                  <a:pt x="4250838" y="5307789"/>
                  <a:pt x="4255334" y="5310388"/>
                  <a:pt x="4260393" y="5311502"/>
                </a:cubicBezTo>
                <a:cubicBezTo>
                  <a:pt x="4303671" y="5318928"/>
                  <a:pt x="4348074" y="5325240"/>
                  <a:pt x="4392477" y="5329696"/>
                </a:cubicBezTo>
                <a:cubicBezTo>
                  <a:pt x="4393039" y="5329696"/>
                  <a:pt x="4394164" y="5329696"/>
                  <a:pt x="4394164" y="5329696"/>
                </a:cubicBezTo>
                <a:cubicBezTo>
                  <a:pt x="4404280" y="5329696"/>
                  <a:pt x="4412149" y="5322270"/>
                  <a:pt x="4413273" y="5312616"/>
                </a:cubicBezTo>
                <a:cubicBezTo>
                  <a:pt x="4414397" y="5302219"/>
                  <a:pt x="4406528" y="5292937"/>
                  <a:pt x="4395850" y="5291823"/>
                </a:cubicBezTo>
                <a:cubicBezTo>
                  <a:pt x="4353133" y="5286996"/>
                  <a:pt x="4309293" y="5281055"/>
                  <a:pt x="4266575" y="5273629"/>
                </a:cubicBezTo>
                <a:close/>
                <a:moveTo>
                  <a:pt x="4916880" y="5273258"/>
                </a:moveTo>
                <a:cubicBezTo>
                  <a:pt x="4874725" y="5280684"/>
                  <a:pt x="4830884" y="5286625"/>
                  <a:pt x="4787605" y="5291080"/>
                </a:cubicBezTo>
                <a:cubicBezTo>
                  <a:pt x="4776927" y="5292194"/>
                  <a:pt x="4769620" y="5301477"/>
                  <a:pt x="4770745" y="5312244"/>
                </a:cubicBezTo>
                <a:cubicBezTo>
                  <a:pt x="4771868" y="5321898"/>
                  <a:pt x="4779737" y="5329324"/>
                  <a:pt x="4789854" y="5329324"/>
                </a:cubicBezTo>
                <a:lnTo>
                  <a:pt x="4791540" y="5329324"/>
                </a:lnTo>
                <a:cubicBezTo>
                  <a:pt x="4836505" y="5324497"/>
                  <a:pt x="4880908" y="5318557"/>
                  <a:pt x="4923624" y="5310759"/>
                </a:cubicBezTo>
                <a:cubicBezTo>
                  <a:pt x="4934303" y="5308903"/>
                  <a:pt x="4941048" y="5299249"/>
                  <a:pt x="4939362" y="5288481"/>
                </a:cubicBezTo>
                <a:cubicBezTo>
                  <a:pt x="4937114" y="5278085"/>
                  <a:pt x="4927559" y="5271401"/>
                  <a:pt x="4916880" y="5273258"/>
                </a:cubicBezTo>
                <a:close/>
                <a:moveTo>
                  <a:pt x="4013648" y="5210879"/>
                </a:moveTo>
                <a:cubicBezTo>
                  <a:pt x="4008590" y="5209022"/>
                  <a:pt x="4003531" y="5209765"/>
                  <a:pt x="3999035" y="5211993"/>
                </a:cubicBezTo>
                <a:cubicBezTo>
                  <a:pt x="3993976" y="5214221"/>
                  <a:pt x="3991166" y="5218305"/>
                  <a:pt x="3989479" y="5223132"/>
                </a:cubicBezTo>
                <a:cubicBezTo>
                  <a:pt x="3987793" y="5227959"/>
                  <a:pt x="3988355" y="5233157"/>
                  <a:pt x="3990604" y="5237613"/>
                </a:cubicBezTo>
                <a:cubicBezTo>
                  <a:pt x="3992852" y="5242440"/>
                  <a:pt x="3996786" y="5245781"/>
                  <a:pt x="4001845" y="5247267"/>
                </a:cubicBezTo>
                <a:cubicBezTo>
                  <a:pt x="4043437" y="5260633"/>
                  <a:pt x="4086716" y="5272886"/>
                  <a:pt x="4129995" y="5283654"/>
                </a:cubicBezTo>
                <a:cubicBezTo>
                  <a:pt x="4130557" y="5284025"/>
                  <a:pt x="4133367" y="5284397"/>
                  <a:pt x="4134491" y="5284397"/>
                </a:cubicBezTo>
                <a:cubicBezTo>
                  <a:pt x="4142922" y="5284397"/>
                  <a:pt x="4150791" y="5278085"/>
                  <a:pt x="4153039" y="5269545"/>
                </a:cubicBezTo>
                <a:cubicBezTo>
                  <a:pt x="4154163" y="5264718"/>
                  <a:pt x="4153601" y="5259520"/>
                  <a:pt x="4150791" y="5255064"/>
                </a:cubicBezTo>
                <a:cubicBezTo>
                  <a:pt x="4148543" y="5250980"/>
                  <a:pt x="4144046" y="5247638"/>
                  <a:pt x="4138988" y="5246524"/>
                </a:cubicBezTo>
                <a:cubicBezTo>
                  <a:pt x="4096833" y="5236128"/>
                  <a:pt x="4054678" y="5224246"/>
                  <a:pt x="4013648" y="5210879"/>
                </a:cubicBezTo>
                <a:close/>
                <a:moveTo>
                  <a:pt x="5170369" y="5210136"/>
                </a:moveTo>
                <a:cubicBezTo>
                  <a:pt x="5129338" y="5223503"/>
                  <a:pt x="5086623" y="5235385"/>
                  <a:pt x="5045030" y="5246153"/>
                </a:cubicBezTo>
                <a:cubicBezTo>
                  <a:pt x="5034912" y="5248381"/>
                  <a:pt x="5028167" y="5258777"/>
                  <a:pt x="5030979" y="5269173"/>
                </a:cubicBezTo>
                <a:cubicBezTo>
                  <a:pt x="5032664" y="5277713"/>
                  <a:pt x="5040533" y="5283654"/>
                  <a:pt x="5049526" y="5283654"/>
                </a:cubicBezTo>
                <a:cubicBezTo>
                  <a:pt x="5050088" y="5283654"/>
                  <a:pt x="5053460" y="5283283"/>
                  <a:pt x="5054022" y="5283283"/>
                </a:cubicBezTo>
                <a:cubicBezTo>
                  <a:pt x="5097301" y="5272144"/>
                  <a:pt x="5140018" y="5259891"/>
                  <a:pt x="5182172" y="5246153"/>
                </a:cubicBezTo>
                <a:cubicBezTo>
                  <a:pt x="5187232" y="5244667"/>
                  <a:pt x="5191166" y="5241326"/>
                  <a:pt x="5193413" y="5236870"/>
                </a:cubicBezTo>
                <a:cubicBezTo>
                  <a:pt x="5195661" y="5232415"/>
                  <a:pt x="5196223" y="5227216"/>
                  <a:pt x="5194537" y="5222389"/>
                </a:cubicBezTo>
                <a:cubicBezTo>
                  <a:pt x="5191166" y="5212364"/>
                  <a:pt x="5180486" y="5206795"/>
                  <a:pt x="5170369" y="5210136"/>
                </a:cubicBezTo>
                <a:close/>
                <a:moveTo>
                  <a:pt x="3756786" y="5112113"/>
                </a:moveTo>
                <a:cubicBezTo>
                  <a:pt x="3751728" y="5113969"/>
                  <a:pt x="3747793" y="5117311"/>
                  <a:pt x="3745545" y="5121767"/>
                </a:cubicBezTo>
                <a:cubicBezTo>
                  <a:pt x="3743297" y="5126222"/>
                  <a:pt x="3742735" y="5131420"/>
                  <a:pt x="3744983" y="5136247"/>
                </a:cubicBezTo>
                <a:cubicBezTo>
                  <a:pt x="3746669" y="5141074"/>
                  <a:pt x="3750042" y="5144787"/>
                  <a:pt x="3754538" y="5147386"/>
                </a:cubicBezTo>
                <a:cubicBezTo>
                  <a:pt x="3794444" y="5166694"/>
                  <a:pt x="3835475" y="5184888"/>
                  <a:pt x="3876505" y="5201596"/>
                </a:cubicBezTo>
                <a:cubicBezTo>
                  <a:pt x="3878754" y="5202339"/>
                  <a:pt x="3881002" y="5202710"/>
                  <a:pt x="3883250" y="5202710"/>
                </a:cubicBezTo>
                <a:cubicBezTo>
                  <a:pt x="3891119" y="5202710"/>
                  <a:pt x="3898426" y="5198255"/>
                  <a:pt x="3901236" y="5190829"/>
                </a:cubicBezTo>
                <a:cubicBezTo>
                  <a:pt x="3904608" y="5181175"/>
                  <a:pt x="3900112" y="5169664"/>
                  <a:pt x="3890557" y="5165951"/>
                </a:cubicBezTo>
                <a:cubicBezTo>
                  <a:pt x="3850088" y="5149614"/>
                  <a:pt x="3810182" y="5132163"/>
                  <a:pt x="3771400" y="5112855"/>
                </a:cubicBezTo>
                <a:cubicBezTo>
                  <a:pt x="3766903" y="5110627"/>
                  <a:pt x="3761283" y="5110256"/>
                  <a:pt x="3756786" y="5112113"/>
                </a:cubicBezTo>
                <a:close/>
                <a:moveTo>
                  <a:pt x="5427230" y="5111277"/>
                </a:moveTo>
                <a:cubicBezTo>
                  <a:pt x="5422593" y="5109699"/>
                  <a:pt x="5417394" y="5109885"/>
                  <a:pt x="5412617" y="5112113"/>
                </a:cubicBezTo>
                <a:cubicBezTo>
                  <a:pt x="5373835" y="5131049"/>
                  <a:pt x="5333928" y="5148872"/>
                  <a:pt x="5293461" y="5165209"/>
                </a:cubicBezTo>
                <a:cubicBezTo>
                  <a:pt x="5288401" y="5167065"/>
                  <a:pt x="5285029" y="5170778"/>
                  <a:pt x="5282781" y="5175605"/>
                </a:cubicBezTo>
                <a:cubicBezTo>
                  <a:pt x="5281095" y="5180061"/>
                  <a:pt x="5281095" y="5185259"/>
                  <a:pt x="5282781" y="5190086"/>
                </a:cubicBezTo>
                <a:cubicBezTo>
                  <a:pt x="5285592" y="5197512"/>
                  <a:pt x="5292898" y="5201968"/>
                  <a:pt x="5300767" y="5201968"/>
                </a:cubicBezTo>
                <a:cubicBezTo>
                  <a:pt x="5303015" y="5201968"/>
                  <a:pt x="5305263" y="5201596"/>
                  <a:pt x="5308074" y="5200483"/>
                </a:cubicBezTo>
                <a:cubicBezTo>
                  <a:pt x="5348542" y="5184145"/>
                  <a:pt x="5389572" y="5165951"/>
                  <a:pt x="5429480" y="5146272"/>
                </a:cubicBezTo>
                <a:cubicBezTo>
                  <a:pt x="5439034" y="5141817"/>
                  <a:pt x="5442406" y="5130306"/>
                  <a:pt x="5438472" y="5121024"/>
                </a:cubicBezTo>
                <a:cubicBezTo>
                  <a:pt x="5435943" y="5116197"/>
                  <a:pt x="5431869" y="5112855"/>
                  <a:pt x="5427230" y="5111277"/>
                </a:cubicBezTo>
                <a:close/>
                <a:moveTo>
                  <a:pt x="3530276" y="4979187"/>
                </a:moveTo>
                <a:cubicBezTo>
                  <a:pt x="3525217" y="4979929"/>
                  <a:pt x="3520721" y="4982900"/>
                  <a:pt x="3517911" y="4986984"/>
                </a:cubicBezTo>
                <a:cubicBezTo>
                  <a:pt x="3515100" y="4991068"/>
                  <a:pt x="3514538" y="4996266"/>
                  <a:pt x="3515100" y="5001465"/>
                </a:cubicBezTo>
                <a:cubicBezTo>
                  <a:pt x="3516224" y="5006663"/>
                  <a:pt x="3519035" y="5010747"/>
                  <a:pt x="3522969" y="5013718"/>
                </a:cubicBezTo>
                <a:cubicBezTo>
                  <a:pt x="3560065" y="5038595"/>
                  <a:pt x="3597723" y="5062358"/>
                  <a:pt x="3636505" y="5084265"/>
                </a:cubicBezTo>
                <a:cubicBezTo>
                  <a:pt x="3639316" y="5086122"/>
                  <a:pt x="3642688" y="5086864"/>
                  <a:pt x="3646060" y="5086864"/>
                </a:cubicBezTo>
                <a:cubicBezTo>
                  <a:pt x="3652805" y="5086864"/>
                  <a:pt x="3658988" y="5083151"/>
                  <a:pt x="3662360" y="5077582"/>
                </a:cubicBezTo>
                <a:cubicBezTo>
                  <a:pt x="3665171" y="5073126"/>
                  <a:pt x="3665733" y="5067928"/>
                  <a:pt x="3664046" y="5063101"/>
                </a:cubicBezTo>
                <a:cubicBezTo>
                  <a:pt x="3662922" y="5057903"/>
                  <a:pt x="3660112" y="5053818"/>
                  <a:pt x="3655616" y="5051219"/>
                </a:cubicBezTo>
                <a:cubicBezTo>
                  <a:pt x="3617957" y="5029684"/>
                  <a:pt x="3580299" y="5006292"/>
                  <a:pt x="3544890" y="4981786"/>
                </a:cubicBezTo>
                <a:cubicBezTo>
                  <a:pt x="3540393" y="4979187"/>
                  <a:pt x="3535335" y="4978073"/>
                  <a:pt x="3530276" y="4979187"/>
                </a:cubicBezTo>
                <a:close/>
                <a:moveTo>
                  <a:pt x="5652055" y="4978073"/>
                </a:moveTo>
                <a:cubicBezTo>
                  <a:pt x="5646997" y="4976959"/>
                  <a:pt x="5641938" y="4978073"/>
                  <a:pt x="5638003" y="4981043"/>
                </a:cubicBezTo>
                <a:cubicBezTo>
                  <a:pt x="5602031" y="5005178"/>
                  <a:pt x="5564935" y="5028941"/>
                  <a:pt x="5527277" y="5050477"/>
                </a:cubicBezTo>
                <a:cubicBezTo>
                  <a:pt x="5522781" y="5053076"/>
                  <a:pt x="5519970" y="5057160"/>
                  <a:pt x="5518284" y="5061987"/>
                </a:cubicBezTo>
                <a:cubicBezTo>
                  <a:pt x="5517160" y="5067185"/>
                  <a:pt x="5517722" y="5072383"/>
                  <a:pt x="5520533" y="5076839"/>
                </a:cubicBezTo>
                <a:cubicBezTo>
                  <a:pt x="5523905" y="5082780"/>
                  <a:pt x="5530087" y="5086493"/>
                  <a:pt x="5536832" y="5086493"/>
                </a:cubicBezTo>
                <a:cubicBezTo>
                  <a:pt x="5540206" y="5086493"/>
                  <a:pt x="5544140" y="5085750"/>
                  <a:pt x="5546949" y="5083894"/>
                </a:cubicBezTo>
                <a:cubicBezTo>
                  <a:pt x="5585169" y="5061987"/>
                  <a:pt x="5622827" y="5037852"/>
                  <a:pt x="5659923" y="5012975"/>
                </a:cubicBezTo>
                <a:cubicBezTo>
                  <a:pt x="5668355" y="5007034"/>
                  <a:pt x="5671165" y="4995153"/>
                  <a:pt x="5664421" y="4986241"/>
                </a:cubicBezTo>
                <a:cubicBezTo>
                  <a:pt x="5661610" y="4981786"/>
                  <a:pt x="5657675" y="4979187"/>
                  <a:pt x="5652055" y="4978073"/>
                </a:cubicBezTo>
                <a:close/>
                <a:moveTo>
                  <a:pt x="3324562" y="4816185"/>
                </a:moveTo>
                <a:cubicBezTo>
                  <a:pt x="3319503" y="4816556"/>
                  <a:pt x="3315007" y="4818784"/>
                  <a:pt x="3311634" y="4822497"/>
                </a:cubicBezTo>
                <a:cubicBezTo>
                  <a:pt x="3308262" y="4826210"/>
                  <a:pt x="3306576" y="4831408"/>
                  <a:pt x="3306576" y="4836235"/>
                </a:cubicBezTo>
                <a:cubicBezTo>
                  <a:pt x="3307138" y="4841434"/>
                  <a:pt x="3309386" y="4846260"/>
                  <a:pt x="3313321" y="4849602"/>
                </a:cubicBezTo>
                <a:cubicBezTo>
                  <a:pt x="3345920" y="4879306"/>
                  <a:pt x="3380206" y="4907897"/>
                  <a:pt x="3415054" y="4935373"/>
                </a:cubicBezTo>
                <a:cubicBezTo>
                  <a:pt x="3418988" y="4937972"/>
                  <a:pt x="3422922" y="4939457"/>
                  <a:pt x="3426857" y="4939457"/>
                </a:cubicBezTo>
                <a:cubicBezTo>
                  <a:pt x="3433040" y="4939457"/>
                  <a:pt x="3438660" y="4936487"/>
                  <a:pt x="3442032" y="4932031"/>
                </a:cubicBezTo>
                <a:cubicBezTo>
                  <a:pt x="3448777" y="4923863"/>
                  <a:pt x="3447091" y="4911610"/>
                  <a:pt x="3439222" y="4904926"/>
                </a:cubicBezTo>
                <a:cubicBezTo>
                  <a:pt x="3404936" y="4878192"/>
                  <a:pt x="3370651" y="4849973"/>
                  <a:pt x="3338613" y="4821012"/>
                </a:cubicBezTo>
                <a:cubicBezTo>
                  <a:pt x="3334679" y="4817670"/>
                  <a:pt x="3330182" y="4815814"/>
                  <a:pt x="3324562" y="4816185"/>
                </a:cubicBezTo>
                <a:close/>
                <a:moveTo>
                  <a:pt x="5857698" y="4815071"/>
                </a:moveTo>
                <a:cubicBezTo>
                  <a:pt x="5852710" y="4814793"/>
                  <a:pt x="5847652" y="4816371"/>
                  <a:pt x="5843717" y="4819898"/>
                </a:cubicBezTo>
                <a:cubicBezTo>
                  <a:pt x="5811680" y="4848488"/>
                  <a:pt x="5777956" y="4877079"/>
                  <a:pt x="5744233" y="4903812"/>
                </a:cubicBezTo>
                <a:cubicBezTo>
                  <a:pt x="5739737" y="4906783"/>
                  <a:pt x="5737489" y="4911610"/>
                  <a:pt x="5736926" y="4916437"/>
                </a:cubicBezTo>
                <a:cubicBezTo>
                  <a:pt x="5736364" y="4921635"/>
                  <a:pt x="5737489" y="4926833"/>
                  <a:pt x="5740860" y="4930917"/>
                </a:cubicBezTo>
                <a:cubicBezTo>
                  <a:pt x="5744795" y="4935744"/>
                  <a:pt x="5749853" y="4938343"/>
                  <a:pt x="5756036" y="4938343"/>
                </a:cubicBezTo>
                <a:cubicBezTo>
                  <a:pt x="5759970" y="4938343"/>
                  <a:pt x="5764467" y="4936858"/>
                  <a:pt x="5767839" y="4934259"/>
                </a:cubicBezTo>
                <a:cubicBezTo>
                  <a:pt x="5802125" y="4907154"/>
                  <a:pt x="5836973" y="4878192"/>
                  <a:pt x="5869573" y="4848488"/>
                </a:cubicBezTo>
                <a:cubicBezTo>
                  <a:pt x="5877442" y="4841805"/>
                  <a:pt x="5878003" y="4829552"/>
                  <a:pt x="5871258" y="4821383"/>
                </a:cubicBezTo>
                <a:cubicBezTo>
                  <a:pt x="5867606" y="4817484"/>
                  <a:pt x="5862687" y="4815349"/>
                  <a:pt x="5857698" y="4815071"/>
                </a:cubicBezTo>
                <a:close/>
                <a:moveTo>
                  <a:pt x="3144000" y="4627007"/>
                </a:moveTo>
                <a:cubicBezTo>
                  <a:pt x="3139082" y="4626543"/>
                  <a:pt x="3134023" y="4627935"/>
                  <a:pt x="3130089" y="4631277"/>
                </a:cubicBezTo>
                <a:cubicBezTo>
                  <a:pt x="3122220" y="4637960"/>
                  <a:pt x="3121096" y="4650213"/>
                  <a:pt x="3127841" y="4658382"/>
                </a:cubicBezTo>
                <a:cubicBezTo>
                  <a:pt x="3156506" y="4691799"/>
                  <a:pt x="3186295" y="4725216"/>
                  <a:pt x="3217208" y="4757148"/>
                </a:cubicBezTo>
                <a:cubicBezTo>
                  <a:pt x="3220581" y="4760861"/>
                  <a:pt x="3225639" y="4763089"/>
                  <a:pt x="3230698" y="4763089"/>
                </a:cubicBezTo>
                <a:cubicBezTo>
                  <a:pt x="3236318" y="4763089"/>
                  <a:pt x="3240815" y="4760861"/>
                  <a:pt x="3244187" y="4757519"/>
                </a:cubicBezTo>
                <a:cubicBezTo>
                  <a:pt x="3251494" y="4750093"/>
                  <a:pt x="3252056" y="4737840"/>
                  <a:pt x="3244749" y="4730786"/>
                </a:cubicBezTo>
                <a:cubicBezTo>
                  <a:pt x="3214398" y="4699225"/>
                  <a:pt x="3185171" y="4666922"/>
                  <a:pt x="3157068" y="4633876"/>
                </a:cubicBezTo>
                <a:cubicBezTo>
                  <a:pt x="3153695" y="4629792"/>
                  <a:pt x="3148918" y="4627471"/>
                  <a:pt x="3144000" y="4627007"/>
                </a:cubicBezTo>
                <a:close/>
                <a:moveTo>
                  <a:pt x="6038331" y="4625568"/>
                </a:moveTo>
                <a:cubicBezTo>
                  <a:pt x="6033414" y="4625986"/>
                  <a:pt x="6028635" y="4628306"/>
                  <a:pt x="6025263" y="4632391"/>
                </a:cubicBezTo>
                <a:cubicBezTo>
                  <a:pt x="5997723" y="4665436"/>
                  <a:pt x="5967933" y="4698111"/>
                  <a:pt x="5938143" y="4729300"/>
                </a:cubicBezTo>
                <a:cubicBezTo>
                  <a:pt x="5934209" y="4733013"/>
                  <a:pt x="5932523" y="4737840"/>
                  <a:pt x="5932523" y="4743038"/>
                </a:cubicBezTo>
                <a:cubicBezTo>
                  <a:pt x="5932523" y="4748237"/>
                  <a:pt x="5934772" y="4753064"/>
                  <a:pt x="5938143" y="4756405"/>
                </a:cubicBezTo>
                <a:cubicBezTo>
                  <a:pt x="5942078" y="4759747"/>
                  <a:pt x="5947136" y="4761975"/>
                  <a:pt x="5951633" y="4761975"/>
                </a:cubicBezTo>
                <a:cubicBezTo>
                  <a:pt x="5956692" y="4761975"/>
                  <a:pt x="5962313" y="4759747"/>
                  <a:pt x="5965684" y="4756034"/>
                </a:cubicBezTo>
                <a:cubicBezTo>
                  <a:pt x="5996037" y="4724473"/>
                  <a:pt x="6026387" y="4691056"/>
                  <a:pt x="6055053" y="4657268"/>
                </a:cubicBezTo>
                <a:cubicBezTo>
                  <a:pt x="6057862" y="4653183"/>
                  <a:pt x="6059549" y="4648356"/>
                  <a:pt x="6058986" y="4643158"/>
                </a:cubicBezTo>
                <a:cubicBezTo>
                  <a:pt x="6058424" y="4637960"/>
                  <a:pt x="6056176" y="4633504"/>
                  <a:pt x="6052242" y="4630163"/>
                </a:cubicBezTo>
                <a:cubicBezTo>
                  <a:pt x="6048307" y="4626635"/>
                  <a:pt x="6043250" y="4625150"/>
                  <a:pt x="6038331" y="4625568"/>
                </a:cubicBezTo>
                <a:close/>
                <a:moveTo>
                  <a:pt x="2991260" y="4413322"/>
                </a:moveTo>
                <a:cubicBezTo>
                  <a:pt x="2986201" y="4412580"/>
                  <a:pt x="2980581" y="4413322"/>
                  <a:pt x="2976646" y="4415921"/>
                </a:cubicBezTo>
                <a:cubicBezTo>
                  <a:pt x="2972712" y="4418892"/>
                  <a:pt x="2969340" y="4422976"/>
                  <a:pt x="2968215" y="4427803"/>
                </a:cubicBezTo>
                <a:cubicBezTo>
                  <a:pt x="2967091" y="4433001"/>
                  <a:pt x="2968215" y="4438200"/>
                  <a:pt x="2971026" y="4442284"/>
                </a:cubicBezTo>
                <a:cubicBezTo>
                  <a:pt x="2994632" y="4480157"/>
                  <a:pt x="3019925" y="4517287"/>
                  <a:pt x="3045780" y="4552932"/>
                </a:cubicBezTo>
                <a:cubicBezTo>
                  <a:pt x="3049152" y="4558130"/>
                  <a:pt x="3055335" y="4561101"/>
                  <a:pt x="3060955" y="4561101"/>
                </a:cubicBezTo>
                <a:cubicBezTo>
                  <a:pt x="3064890" y="4561101"/>
                  <a:pt x="3068824" y="4559615"/>
                  <a:pt x="3072197" y="4557387"/>
                </a:cubicBezTo>
                <a:cubicBezTo>
                  <a:pt x="3076693" y="4554417"/>
                  <a:pt x="3078941" y="4549961"/>
                  <a:pt x="3080065" y="4544392"/>
                </a:cubicBezTo>
                <a:cubicBezTo>
                  <a:pt x="3080628" y="4539194"/>
                  <a:pt x="3079503" y="4533995"/>
                  <a:pt x="3076693" y="4530282"/>
                </a:cubicBezTo>
                <a:cubicBezTo>
                  <a:pt x="3050838" y="4495009"/>
                  <a:pt x="3026108" y="4458621"/>
                  <a:pt x="3003063" y="4421862"/>
                </a:cubicBezTo>
                <a:cubicBezTo>
                  <a:pt x="3000815" y="4417778"/>
                  <a:pt x="2996318" y="4414436"/>
                  <a:pt x="2991260" y="4413322"/>
                </a:cubicBezTo>
                <a:close/>
                <a:moveTo>
                  <a:pt x="6191212" y="4412348"/>
                </a:moveTo>
                <a:cubicBezTo>
                  <a:pt x="6186434" y="4413415"/>
                  <a:pt x="6182078" y="4416293"/>
                  <a:pt x="6179267" y="4420748"/>
                </a:cubicBezTo>
                <a:cubicBezTo>
                  <a:pt x="6156223" y="4457507"/>
                  <a:pt x="6131492" y="4494266"/>
                  <a:pt x="6105637" y="4529169"/>
                </a:cubicBezTo>
                <a:cubicBezTo>
                  <a:pt x="6099455" y="4537708"/>
                  <a:pt x="6101703" y="4549961"/>
                  <a:pt x="6110134" y="4555902"/>
                </a:cubicBezTo>
                <a:cubicBezTo>
                  <a:pt x="6113506" y="4558501"/>
                  <a:pt x="6117441" y="4559615"/>
                  <a:pt x="6121375" y="4559615"/>
                </a:cubicBezTo>
                <a:cubicBezTo>
                  <a:pt x="6127558" y="4559615"/>
                  <a:pt x="6133178" y="4556645"/>
                  <a:pt x="6136551" y="4551818"/>
                </a:cubicBezTo>
                <a:cubicBezTo>
                  <a:pt x="6162968" y="4515802"/>
                  <a:pt x="6188260" y="4478671"/>
                  <a:pt x="6211306" y="4441170"/>
                </a:cubicBezTo>
                <a:cubicBezTo>
                  <a:pt x="6214115" y="4437086"/>
                  <a:pt x="6215240" y="4431887"/>
                  <a:pt x="6214115" y="4426689"/>
                </a:cubicBezTo>
                <a:cubicBezTo>
                  <a:pt x="6212992" y="4421491"/>
                  <a:pt x="6209619" y="4417407"/>
                  <a:pt x="6205684" y="4414808"/>
                </a:cubicBezTo>
                <a:cubicBezTo>
                  <a:pt x="6201189" y="4412023"/>
                  <a:pt x="6195989" y="4411280"/>
                  <a:pt x="6191212" y="4412348"/>
                </a:cubicBezTo>
                <a:close/>
                <a:moveTo>
                  <a:pt x="2869785" y="4182651"/>
                </a:moveTo>
                <a:cubicBezTo>
                  <a:pt x="2865218" y="4180887"/>
                  <a:pt x="2860019" y="4180887"/>
                  <a:pt x="2855241" y="4183115"/>
                </a:cubicBezTo>
                <a:cubicBezTo>
                  <a:pt x="2845124" y="4187199"/>
                  <a:pt x="2841190" y="4198338"/>
                  <a:pt x="2845124" y="4207992"/>
                </a:cubicBezTo>
                <a:cubicBezTo>
                  <a:pt x="2863110" y="4248093"/>
                  <a:pt x="2882782" y="4288194"/>
                  <a:pt x="2903578" y="4327552"/>
                </a:cubicBezTo>
                <a:cubicBezTo>
                  <a:pt x="2906951" y="4333864"/>
                  <a:pt x="2913696" y="4337577"/>
                  <a:pt x="2920440" y="4337577"/>
                </a:cubicBezTo>
                <a:cubicBezTo>
                  <a:pt x="2923813" y="4337577"/>
                  <a:pt x="2927185" y="4336834"/>
                  <a:pt x="2929995" y="4335349"/>
                </a:cubicBezTo>
                <a:cubicBezTo>
                  <a:pt x="2934492" y="4332750"/>
                  <a:pt x="2937864" y="4329037"/>
                  <a:pt x="2938988" y="4323839"/>
                </a:cubicBezTo>
                <a:cubicBezTo>
                  <a:pt x="2940674" y="4319012"/>
                  <a:pt x="2940112" y="4314185"/>
                  <a:pt x="2937864" y="4310100"/>
                </a:cubicBezTo>
                <a:cubicBezTo>
                  <a:pt x="2917068" y="4271485"/>
                  <a:pt x="2897958" y="4232127"/>
                  <a:pt x="2880534" y="4192769"/>
                </a:cubicBezTo>
                <a:cubicBezTo>
                  <a:pt x="2878286" y="4187942"/>
                  <a:pt x="2874351" y="4184414"/>
                  <a:pt x="2869785" y="4182651"/>
                </a:cubicBezTo>
                <a:close/>
                <a:moveTo>
                  <a:pt x="6312547" y="4179820"/>
                </a:moveTo>
                <a:cubicBezTo>
                  <a:pt x="6307980" y="4181630"/>
                  <a:pt x="6304046" y="4185157"/>
                  <a:pt x="6301798" y="4189799"/>
                </a:cubicBezTo>
                <a:cubicBezTo>
                  <a:pt x="6284373" y="4229528"/>
                  <a:pt x="6265263" y="4268886"/>
                  <a:pt x="6244467" y="4307501"/>
                </a:cubicBezTo>
                <a:cubicBezTo>
                  <a:pt x="6239970" y="4316784"/>
                  <a:pt x="6243342" y="4328665"/>
                  <a:pt x="6252897" y="4333492"/>
                </a:cubicBezTo>
                <a:cubicBezTo>
                  <a:pt x="6255708" y="4334978"/>
                  <a:pt x="6258519" y="4335720"/>
                  <a:pt x="6261890" y="4335720"/>
                </a:cubicBezTo>
                <a:cubicBezTo>
                  <a:pt x="6268635" y="4335720"/>
                  <a:pt x="6275380" y="4332007"/>
                  <a:pt x="6278752" y="4325695"/>
                </a:cubicBezTo>
                <a:cubicBezTo>
                  <a:pt x="6299548" y="4286708"/>
                  <a:pt x="6319220" y="4246236"/>
                  <a:pt x="6337207" y="4205765"/>
                </a:cubicBezTo>
                <a:cubicBezTo>
                  <a:pt x="6341142" y="4196482"/>
                  <a:pt x="6337207" y="4184972"/>
                  <a:pt x="6327089" y="4180145"/>
                </a:cubicBezTo>
                <a:cubicBezTo>
                  <a:pt x="6322312" y="4177917"/>
                  <a:pt x="6317113" y="4178010"/>
                  <a:pt x="6312547" y="4179820"/>
                </a:cubicBezTo>
                <a:close/>
                <a:moveTo>
                  <a:pt x="2766998" y="3933971"/>
                </a:moveTo>
                <a:cubicBezTo>
                  <a:pt x="2756881" y="3936571"/>
                  <a:pt x="2751260" y="3947338"/>
                  <a:pt x="2754070" y="3957363"/>
                </a:cubicBezTo>
                <a:cubicBezTo>
                  <a:pt x="2766436" y="4000063"/>
                  <a:pt x="2779925" y="4042392"/>
                  <a:pt x="2795101" y="4084349"/>
                </a:cubicBezTo>
                <a:cubicBezTo>
                  <a:pt x="2797911" y="4091775"/>
                  <a:pt x="2805218" y="4096973"/>
                  <a:pt x="2813087" y="4096973"/>
                </a:cubicBezTo>
                <a:cubicBezTo>
                  <a:pt x="2815335" y="4096973"/>
                  <a:pt x="2818145" y="4096602"/>
                  <a:pt x="2819831" y="4095488"/>
                </a:cubicBezTo>
                <a:cubicBezTo>
                  <a:pt x="2829949" y="4092146"/>
                  <a:pt x="2835007" y="4081007"/>
                  <a:pt x="2831073" y="4070982"/>
                </a:cubicBezTo>
                <a:cubicBezTo>
                  <a:pt x="2816459" y="4030510"/>
                  <a:pt x="2802970" y="3988553"/>
                  <a:pt x="2790604" y="3946967"/>
                </a:cubicBezTo>
                <a:cubicBezTo>
                  <a:pt x="2789480" y="3942140"/>
                  <a:pt x="2786108" y="3938056"/>
                  <a:pt x="2781611" y="3935457"/>
                </a:cubicBezTo>
                <a:cubicBezTo>
                  <a:pt x="2777115" y="3932858"/>
                  <a:pt x="2772056" y="3932486"/>
                  <a:pt x="2766998" y="3933971"/>
                </a:cubicBezTo>
                <a:close/>
                <a:moveTo>
                  <a:pt x="6414771" y="3931744"/>
                </a:moveTo>
                <a:cubicBezTo>
                  <a:pt x="6404654" y="3928773"/>
                  <a:pt x="6393975" y="3934714"/>
                  <a:pt x="6391164" y="3945111"/>
                </a:cubicBezTo>
                <a:cubicBezTo>
                  <a:pt x="6379361" y="3986696"/>
                  <a:pt x="6365871" y="4028282"/>
                  <a:pt x="6351259" y="4069125"/>
                </a:cubicBezTo>
                <a:cubicBezTo>
                  <a:pt x="6347886" y="4079151"/>
                  <a:pt x="6352945" y="4089918"/>
                  <a:pt x="6362499" y="4093631"/>
                </a:cubicBezTo>
                <a:cubicBezTo>
                  <a:pt x="6364747" y="4094374"/>
                  <a:pt x="6366997" y="4094745"/>
                  <a:pt x="6369244" y="4094745"/>
                </a:cubicBezTo>
                <a:cubicBezTo>
                  <a:pt x="6377113" y="4094745"/>
                  <a:pt x="6384419" y="4089547"/>
                  <a:pt x="6387230" y="4082121"/>
                </a:cubicBezTo>
                <a:cubicBezTo>
                  <a:pt x="6402406" y="4040535"/>
                  <a:pt x="6415895" y="3998207"/>
                  <a:pt x="6428261" y="3955507"/>
                </a:cubicBezTo>
                <a:cubicBezTo>
                  <a:pt x="6429384" y="3950309"/>
                  <a:pt x="6428822" y="3945482"/>
                  <a:pt x="6426574" y="3941026"/>
                </a:cubicBezTo>
                <a:cubicBezTo>
                  <a:pt x="6424327" y="3936199"/>
                  <a:pt x="6420392" y="3933229"/>
                  <a:pt x="6414771" y="3931744"/>
                </a:cubicBezTo>
                <a:close/>
                <a:moveTo>
                  <a:pt x="2714726" y="3675174"/>
                </a:moveTo>
                <a:cubicBezTo>
                  <a:pt x="2710230" y="3675917"/>
                  <a:pt x="2705171" y="3678516"/>
                  <a:pt x="2702361" y="3682600"/>
                </a:cubicBezTo>
                <a:cubicBezTo>
                  <a:pt x="2698988" y="3687056"/>
                  <a:pt x="2697864" y="3691883"/>
                  <a:pt x="2698426" y="3696709"/>
                </a:cubicBezTo>
                <a:cubicBezTo>
                  <a:pt x="2704609" y="3740523"/>
                  <a:pt x="2712478" y="3784708"/>
                  <a:pt x="2721471" y="3828150"/>
                </a:cubicBezTo>
                <a:cubicBezTo>
                  <a:pt x="2723719" y="3837062"/>
                  <a:pt x="2731588" y="3843374"/>
                  <a:pt x="2740581" y="3843374"/>
                </a:cubicBezTo>
                <a:cubicBezTo>
                  <a:pt x="2741143" y="3843374"/>
                  <a:pt x="2743391" y="3843374"/>
                  <a:pt x="2744515" y="3843002"/>
                </a:cubicBezTo>
                <a:cubicBezTo>
                  <a:pt x="2754632" y="3840775"/>
                  <a:pt x="2761377" y="3830378"/>
                  <a:pt x="2759129" y="3820353"/>
                </a:cubicBezTo>
                <a:cubicBezTo>
                  <a:pt x="2750136" y="3777653"/>
                  <a:pt x="2742267" y="3734211"/>
                  <a:pt x="2736646" y="3691511"/>
                </a:cubicBezTo>
                <a:cubicBezTo>
                  <a:pt x="2734960" y="3680743"/>
                  <a:pt x="2725405" y="3673689"/>
                  <a:pt x="2714726" y="3675174"/>
                </a:cubicBezTo>
                <a:close/>
                <a:moveTo>
                  <a:pt x="6467605" y="3673317"/>
                </a:moveTo>
                <a:cubicBezTo>
                  <a:pt x="6462546" y="3672204"/>
                  <a:pt x="6457487" y="3673317"/>
                  <a:pt x="6453554" y="3676659"/>
                </a:cubicBezTo>
                <a:cubicBezTo>
                  <a:pt x="6449056" y="3679630"/>
                  <a:pt x="6446246" y="3684457"/>
                  <a:pt x="6445685" y="3689283"/>
                </a:cubicBezTo>
                <a:cubicBezTo>
                  <a:pt x="6439501" y="3732726"/>
                  <a:pt x="6431632" y="3775797"/>
                  <a:pt x="6423201" y="3818125"/>
                </a:cubicBezTo>
                <a:cubicBezTo>
                  <a:pt x="6422078" y="3822952"/>
                  <a:pt x="6422639" y="3828150"/>
                  <a:pt x="6425450" y="3832606"/>
                </a:cubicBezTo>
                <a:cubicBezTo>
                  <a:pt x="6428261" y="3836690"/>
                  <a:pt x="6432756" y="3839661"/>
                  <a:pt x="6437816" y="3840775"/>
                </a:cubicBezTo>
                <a:cubicBezTo>
                  <a:pt x="6438377" y="3840775"/>
                  <a:pt x="6441187" y="3841146"/>
                  <a:pt x="6441749" y="3841146"/>
                </a:cubicBezTo>
                <a:cubicBezTo>
                  <a:pt x="6450742" y="3841146"/>
                  <a:pt x="6458611" y="3834834"/>
                  <a:pt x="6460297" y="3825923"/>
                </a:cubicBezTo>
                <a:cubicBezTo>
                  <a:pt x="6469290" y="3782480"/>
                  <a:pt x="6477159" y="3738295"/>
                  <a:pt x="6483343" y="3694853"/>
                </a:cubicBezTo>
                <a:cubicBezTo>
                  <a:pt x="6483904" y="3689655"/>
                  <a:pt x="6482780" y="3684457"/>
                  <a:pt x="6479970" y="3680743"/>
                </a:cubicBezTo>
                <a:cubicBezTo>
                  <a:pt x="6477159" y="3676659"/>
                  <a:pt x="6472663" y="3673689"/>
                  <a:pt x="6467605" y="3673317"/>
                </a:cubicBezTo>
                <a:close/>
                <a:moveTo>
                  <a:pt x="2698988" y="3411549"/>
                </a:moveTo>
                <a:cubicBezTo>
                  <a:pt x="2688309" y="3411549"/>
                  <a:pt x="2679878" y="3420461"/>
                  <a:pt x="2679878" y="3430857"/>
                </a:cubicBezTo>
                <a:cubicBezTo>
                  <a:pt x="2680440" y="3475042"/>
                  <a:pt x="2681565" y="3519970"/>
                  <a:pt x="2684937" y="3564155"/>
                </a:cubicBezTo>
                <a:cubicBezTo>
                  <a:pt x="2685499" y="3574180"/>
                  <a:pt x="2693930" y="3581977"/>
                  <a:pt x="2703485" y="3581977"/>
                </a:cubicBezTo>
                <a:cubicBezTo>
                  <a:pt x="2704047" y="3581977"/>
                  <a:pt x="2704609" y="3581977"/>
                  <a:pt x="2705171" y="3581977"/>
                </a:cubicBezTo>
                <a:cubicBezTo>
                  <a:pt x="2715850" y="3580863"/>
                  <a:pt x="2723719" y="3571952"/>
                  <a:pt x="2722595" y="3561184"/>
                </a:cubicBezTo>
                <a:cubicBezTo>
                  <a:pt x="2719785" y="3518113"/>
                  <a:pt x="2718098" y="3474299"/>
                  <a:pt x="2718098" y="3430857"/>
                </a:cubicBezTo>
                <a:cubicBezTo>
                  <a:pt x="2718098" y="3420461"/>
                  <a:pt x="2709668" y="3411549"/>
                  <a:pt x="2698988" y="3411549"/>
                </a:cubicBezTo>
                <a:close/>
                <a:moveTo>
                  <a:pt x="8990132" y="3409693"/>
                </a:moveTo>
                <a:cubicBezTo>
                  <a:pt x="8979453" y="3409693"/>
                  <a:pt x="8971022" y="3418233"/>
                  <a:pt x="8971022" y="3429001"/>
                </a:cubicBezTo>
                <a:cubicBezTo>
                  <a:pt x="8971022" y="3439397"/>
                  <a:pt x="8979453" y="3447937"/>
                  <a:pt x="8990132" y="3447937"/>
                </a:cubicBezTo>
                <a:lnTo>
                  <a:pt x="9121092" y="3447937"/>
                </a:lnTo>
                <a:cubicBezTo>
                  <a:pt x="9131771" y="3447937"/>
                  <a:pt x="9140202" y="3439397"/>
                  <a:pt x="9140202" y="3429001"/>
                </a:cubicBezTo>
                <a:cubicBezTo>
                  <a:pt x="9140202" y="3418233"/>
                  <a:pt x="9131771" y="3409693"/>
                  <a:pt x="9121092" y="3409693"/>
                </a:cubicBezTo>
                <a:close/>
                <a:moveTo>
                  <a:pt x="8727650" y="3409693"/>
                </a:moveTo>
                <a:cubicBezTo>
                  <a:pt x="8716971" y="3409693"/>
                  <a:pt x="8708540" y="3418233"/>
                  <a:pt x="8708540" y="3429001"/>
                </a:cubicBezTo>
                <a:cubicBezTo>
                  <a:pt x="8708540" y="3439397"/>
                  <a:pt x="8716971" y="3447937"/>
                  <a:pt x="8727650" y="3447937"/>
                </a:cubicBezTo>
                <a:lnTo>
                  <a:pt x="8858610" y="3447937"/>
                </a:lnTo>
                <a:cubicBezTo>
                  <a:pt x="8869289" y="3447937"/>
                  <a:pt x="8877720" y="3439397"/>
                  <a:pt x="8877720" y="3429001"/>
                </a:cubicBezTo>
                <a:cubicBezTo>
                  <a:pt x="8877720" y="3418233"/>
                  <a:pt x="8869289" y="3409693"/>
                  <a:pt x="8858610" y="3409693"/>
                </a:cubicBezTo>
                <a:close/>
                <a:moveTo>
                  <a:pt x="8465167" y="3409693"/>
                </a:moveTo>
                <a:cubicBezTo>
                  <a:pt x="8455050" y="3409693"/>
                  <a:pt x="8446057" y="3418233"/>
                  <a:pt x="8446057" y="3429001"/>
                </a:cubicBezTo>
                <a:cubicBezTo>
                  <a:pt x="8446057" y="3439397"/>
                  <a:pt x="8455050" y="3447937"/>
                  <a:pt x="8465167" y="3447937"/>
                </a:cubicBezTo>
                <a:lnTo>
                  <a:pt x="8596128" y="3447937"/>
                </a:lnTo>
                <a:cubicBezTo>
                  <a:pt x="8606807" y="3447937"/>
                  <a:pt x="8615800" y="3439397"/>
                  <a:pt x="8615800" y="3429001"/>
                </a:cubicBezTo>
                <a:cubicBezTo>
                  <a:pt x="8615800" y="3418233"/>
                  <a:pt x="8606807" y="3409693"/>
                  <a:pt x="8596128" y="3409693"/>
                </a:cubicBezTo>
                <a:close/>
                <a:moveTo>
                  <a:pt x="8190320" y="3409693"/>
                </a:moveTo>
                <a:cubicBezTo>
                  <a:pt x="8179641" y="3409693"/>
                  <a:pt x="8171210" y="3418233"/>
                  <a:pt x="8171210" y="3429001"/>
                </a:cubicBezTo>
                <a:cubicBezTo>
                  <a:pt x="8171210" y="3439397"/>
                  <a:pt x="8179641" y="3447937"/>
                  <a:pt x="8190320" y="3447937"/>
                </a:cubicBezTo>
                <a:lnTo>
                  <a:pt x="8321280" y="3447937"/>
                </a:lnTo>
                <a:cubicBezTo>
                  <a:pt x="8331959" y="3447937"/>
                  <a:pt x="8340390" y="3439397"/>
                  <a:pt x="8340390" y="3429001"/>
                </a:cubicBezTo>
                <a:cubicBezTo>
                  <a:pt x="8340390" y="3418233"/>
                  <a:pt x="8331959" y="3409693"/>
                  <a:pt x="8321280" y="3409693"/>
                </a:cubicBezTo>
                <a:close/>
                <a:moveTo>
                  <a:pt x="7927838" y="3409693"/>
                </a:moveTo>
                <a:cubicBezTo>
                  <a:pt x="7917158" y="3409693"/>
                  <a:pt x="7908727" y="3418233"/>
                  <a:pt x="7908727" y="3429001"/>
                </a:cubicBezTo>
                <a:cubicBezTo>
                  <a:pt x="7908727" y="3439397"/>
                  <a:pt x="7917158" y="3447937"/>
                  <a:pt x="7927838" y="3447937"/>
                </a:cubicBezTo>
                <a:lnTo>
                  <a:pt x="8058798" y="3447937"/>
                </a:lnTo>
                <a:cubicBezTo>
                  <a:pt x="8069477" y="3447937"/>
                  <a:pt x="8077908" y="3439397"/>
                  <a:pt x="8077908" y="3429001"/>
                </a:cubicBezTo>
                <a:cubicBezTo>
                  <a:pt x="8077908" y="3418233"/>
                  <a:pt x="8069477" y="3409693"/>
                  <a:pt x="8058798" y="3409693"/>
                </a:cubicBezTo>
                <a:close/>
                <a:moveTo>
                  <a:pt x="7665355" y="3409693"/>
                </a:moveTo>
                <a:cubicBezTo>
                  <a:pt x="7655238" y="3409693"/>
                  <a:pt x="7646245" y="3418233"/>
                  <a:pt x="7646245" y="3429001"/>
                </a:cubicBezTo>
                <a:cubicBezTo>
                  <a:pt x="7646245" y="3439397"/>
                  <a:pt x="7655238" y="3447937"/>
                  <a:pt x="7665355" y="3447937"/>
                </a:cubicBezTo>
                <a:lnTo>
                  <a:pt x="7796315" y="3447937"/>
                </a:lnTo>
                <a:cubicBezTo>
                  <a:pt x="7806995" y="3447937"/>
                  <a:pt x="7815987" y="3439397"/>
                  <a:pt x="7815987" y="3429001"/>
                </a:cubicBezTo>
                <a:cubicBezTo>
                  <a:pt x="7815987" y="3418233"/>
                  <a:pt x="7806995" y="3409693"/>
                  <a:pt x="7796315" y="3409693"/>
                </a:cubicBezTo>
                <a:close/>
                <a:moveTo>
                  <a:pt x="7403435" y="3409693"/>
                </a:moveTo>
                <a:cubicBezTo>
                  <a:pt x="7392756" y="3409693"/>
                  <a:pt x="7384325" y="3418233"/>
                  <a:pt x="7384325" y="3429001"/>
                </a:cubicBezTo>
                <a:cubicBezTo>
                  <a:pt x="7384325" y="3439397"/>
                  <a:pt x="7392756" y="3447937"/>
                  <a:pt x="7403435" y="3447937"/>
                </a:cubicBezTo>
                <a:lnTo>
                  <a:pt x="7534395" y="3447937"/>
                </a:lnTo>
                <a:cubicBezTo>
                  <a:pt x="7545074" y="3447937"/>
                  <a:pt x="7553505" y="3439397"/>
                  <a:pt x="7553505" y="3429001"/>
                </a:cubicBezTo>
                <a:cubicBezTo>
                  <a:pt x="7553505" y="3418233"/>
                  <a:pt x="7545074" y="3409693"/>
                  <a:pt x="7534395" y="3409693"/>
                </a:cubicBezTo>
                <a:close/>
                <a:moveTo>
                  <a:pt x="7140953" y="3409693"/>
                </a:moveTo>
                <a:cubicBezTo>
                  <a:pt x="7130274" y="3409693"/>
                  <a:pt x="7121843" y="3418233"/>
                  <a:pt x="7121843" y="3429001"/>
                </a:cubicBezTo>
                <a:cubicBezTo>
                  <a:pt x="7121843" y="3439397"/>
                  <a:pt x="7130274" y="3447937"/>
                  <a:pt x="7140953" y="3447937"/>
                </a:cubicBezTo>
                <a:lnTo>
                  <a:pt x="7271913" y="3447937"/>
                </a:lnTo>
                <a:cubicBezTo>
                  <a:pt x="7282592" y="3447937"/>
                  <a:pt x="7291023" y="3439397"/>
                  <a:pt x="7291023" y="3429001"/>
                </a:cubicBezTo>
                <a:cubicBezTo>
                  <a:pt x="7291023" y="3418233"/>
                  <a:pt x="7282592" y="3409693"/>
                  <a:pt x="7271913" y="3409693"/>
                </a:cubicBezTo>
                <a:close/>
                <a:moveTo>
                  <a:pt x="6878470" y="3409693"/>
                </a:moveTo>
                <a:cubicBezTo>
                  <a:pt x="6867791" y="3409693"/>
                  <a:pt x="6859360" y="3418233"/>
                  <a:pt x="6859360" y="3429001"/>
                </a:cubicBezTo>
                <a:cubicBezTo>
                  <a:pt x="6859360" y="3439397"/>
                  <a:pt x="6867791" y="3447937"/>
                  <a:pt x="6878470" y="3447937"/>
                </a:cubicBezTo>
                <a:lnTo>
                  <a:pt x="7009431" y="3447937"/>
                </a:lnTo>
                <a:cubicBezTo>
                  <a:pt x="7020110" y="3447937"/>
                  <a:pt x="7028541" y="3439397"/>
                  <a:pt x="7028541" y="3429001"/>
                </a:cubicBezTo>
                <a:cubicBezTo>
                  <a:pt x="7028541" y="3418233"/>
                  <a:pt x="7020110" y="3409693"/>
                  <a:pt x="7009431" y="3409693"/>
                </a:cubicBezTo>
                <a:close/>
                <a:moveTo>
                  <a:pt x="2264516" y="3409693"/>
                </a:moveTo>
                <a:cubicBezTo>
                  <a:pt x="2253836" y="3409693"/>
                  <a:pt x="2245406" y="3418233"/>
                  <a:pt x="2245406" y="3429001"/>
                </a:cubicBezTo>
                <a:cubicBezTo>
                  <a:pt x="2245406" y="3439397"/>
                  <a:pt x="2253836" y="3447937"/>
                  <a:pt x="2264516" y="3447937"/>
                </a:cubicBezTo>
                <a:lnTo>
                  <a:pt x="2395476" y="3447937"/>
                </a:lnTo>
                <a:cubicBezTo>
                  <a:pt x="2406155" y="3447937"/>
                  <a:pt x="2414586" y="3439397"/>
                  <a:pt x="2414586" y="3429001"/>
                </a:cubicBezTo>
                <a:cubicBezTo>
                  <a:pt x="2414586" y="3418233"/>
                  <a:pt x="2406155" y="3409693"/>
                  <a:pt x="2395476" y="3409693"/>
                </a:cubicBezTo>
                <a:close/>
                <a:moveTo>
                  <a:pt x="2002033" y="3409693"/>
                </a:moveTo>
                <a:cubicBezTo>
                  <a:pt x="1991354" y="3409693"/>
                  <a:pt x="1982923" y="3418233"/>
                  <a:pt x="1982923" y="3429001"/>
                </a:cubicBezTo>
                <a:cubicBezTo>
                  <a:pt x="1982923" y="3439397"/>
                  <a:pt x="1991354" y="3447937"/>
                  <a:pt x="2002033" y="3447937"/>
                </a:cubicBezTo>
                <a:lnTo>
                  <a:pt x="2132994" y="3447937"/>
                </a:lnTo>
                <a:cubicBezTo>
                  <a:pt x="2143673" y="3447937"/>
                  <a:pt x="2152104" y="3439397"/>
                  <a:pt x="2152104" y="3429001"/>
                </a:cubicBezTo>
                <a:cubicBezTo>
                  <a:pt x="2152104" y="3418233"/>
                  <a:pt x="2143673" y="3409693"/>
                  <a:pt x="2132994" y="3409693"/>
                </a:cubicBezTo>
                <a:close/>
                <a:moveTo>
                  <a:pt x="1739551" y="3409693"/>
                </a:moveTo>
                <a:cubicBezTo>
                  <a:pt x="1729434" y="3409693"/>
                  <a:pt x="1720441" y="3418233"/>
                  <a:pt x="1720441" y="3429001"/>
                </a:cubicBezTo>
                <a:cubicBezTo>
                  <a:pt x="1720441" y="3439397"/>
                  <a:pt x="1729434" y="3447937"/>
                  <a:pt x="1739551" y="3447937"/>
                </a:cubicBezTo>
                <a:lnTo>
                  <a:pt x="1870511" y="3447937"/>
                </a:lnTo>
                <a:cubicBezTo>
                  <a:pt x="1881190" y="3447937"/>
                  <a:pt x="1889621" y="3439397"/>
                  <a:pt x="1889621" y="3429001"/>
                </a:cubicBezTo>
                <a:cubicBezTo>
                  <a:pt x="1889621" y="3418233"/>
                  <a:pt x="1881190" y="3409693"/>
                  <a:pt x="1870511" y="3409693"/>
                </a:cubicBezTo>
                <a:close/>
                <a:moveTo>
                  <a:pt x="1477631" y="3409693"/>
                </a:moveTo>
                <a:cubicBezTo>
                  <a:pt x="1466952" y="3409693"/>
                  <a:pt x="1458521" y="3418233"/>
                  <a:pt x="1458521" y="3429001"/>
                </a:cubicBezTo>
                <a:cubicBezTo>
                  <a:pt x="1458521" y="3439397"/>
                  <a:pt x="1466952" y="3447937"/>
                  <a:pt x="1477631" y="3447937"/>
                </a:cubicBezTo>
                <a:lnTo>
                  <a:pt x="1608591" y="3447937"/>
                </a:lnTo>
                <a:cubicBezTo>
                  <a:pt x="1619270" y="3447937"/>
                  <a:pt x="1627701" y="3439397"/>
                  <a:pt x="1627701" y="3429001"/>
                </a:cubicBezTo>
                <a:cubicBezTo>
                  <a:pt x="1627701" y="3418233"/>
                  <a:pt x="1619270" y="3409693"/>
                  <a:pt x="1608591" y="3409693"/>
                </a:cubicBezTo>
                <a:close/>
                <a:moveTo>
                  <a:pt x="1215149" y="3409693"/>
                </a:moveTo>
                <a:cubicBezTo>
                  <a:pt x="1204470" y="3409693"/>
                  <a:pt x="1196038" y="3418233"/>
                  <a:pt x="1196038" y="3429001"/>
                </a:cubicBezTo>
                <a:cubicBezTo>
                  <a:pt x="1196038" y="3439397"/>
                  <a:pt x="1204470" y="3447937"/>
                  <a:pt x="1215149" y="3447937"/>
                </a:cubicBezTo>
                <a:lnTo>
                  <a:pt x="1346109" y="3447937"/>
                </a:lnTo>
                <a:cubicBezTo>
                  <a:pt x="1356788" y="3447937"/>
                  <a:pt x="1365219" y="3439397"/>
                  <a:pt x="1365219" y="3429001"/>
                </a:cubicBezTo>
                <a:cubicBezTo>
                  <a:pt x="1365219" y="3418233"/>
                  <a:pt x="1356788" y="3409693"/>
                  <a:pt x="1346109" y="3409693"/>
                </a:cubicBezTo>
                <a:close/>
                <a:moveTo>
                  <a:pt x="952666" y="3409693"/>
                </a:moveTo>
                <a:cubicBezTo>
                  <a:pt x="941987" y="3409693"/>
                  <a:pt x="933556" y="3418233"/>
                  <a:pt x="933556" y="3429001"/>
                </a:cubicBezTo>
                <a:cubicBezTo>
                  <a:pt x="933556" y="3439397"/>
                  <a:pt x="941987" y="3447937"/>
                  <a:pt x="952666" y="3447937"/>
                </a:cubicBezTo>
                <a:lnTo>
                  <a:pt x="1083627" y="3447937"/>
                </a:lnTo>
                <a:cubicBezTo>
                  <a:pt x="1094306" y="3447937"/>
                  <a:pt x="1102736" y="3439397"/>
                  <a:pt x="1102736" y="3429001"/>
                </a:cubicBezTo>
                <a:cubicBezTo>
                  <a:pt x="1102736" y="3418233"/>
                  <a:pt x="1094306" y="3409693"/>
                  <a:pt x="1083627" y="3409693"/>
                </a:cubicBezTo>
                <a:close/>
                <a:moveTo>
                  <a:pt x="690184" y="3409693"/>
                </a:moveTo>
                <a:cubicBezTo>
                  <a:pt x="680067" y="3409693"/>
                  <a:pt x="671074" y="3418233"/>
                  <a:pt x="671074" y="3429001"/>
                </a:cubicBezTo>
                <a:cubicBezTo>
                  <a:pt x="671074" y="3439397"/>
                  <a:pt x="680067" y="3447937"/>
                  <a:pt x="690184" y="3447937"/>
                </a:cubicBezTo>
                <a:lnTo>
                  <a:pt x="821706" y="3447937"/>
                </a:lnTo>
                <a:cubicBezTo>
                  <a:pt x="831823" y="3447937"/>
                  <a:pt x="840816" y="3439397"/>
                  <a:pt x="840816" y="3429001"/>
                </a:cubicBezTo>
                <a:cubicBezTo>
                  <a:pt x="840816" y="3418233"/>
                  <a:pt x="831823" y="3409693"/>
                  <a:pt x="821706" y="3409693"/>
                </a:cubicBezTo>
                <a:close/>
                <a:moveTo>
                  <a:pt x="409154" y="3409693"/>
                </a:moveTo>
                <a:cubicBezTo>
                  <a:pt x="398475" y="3409693"/>
                  <a:pt x="390044" y="3418233"/>
                  <a:pt x="390044" y="3429001"/>
                </a:cubicBezTo>
                <a:cubicBezTo>
                  <a:pt x="390044" y="3439397"/>
                  <a:pt x="398475" y="3447937"/>
                  <a:pt x="409154" y="3447937"/>
                </a:cubicBezTo>
                <a:lnTo>
                  <a:pt x="540114" y="3447937"/>
                </a:lnTo>
                <a:cubicBezTo>
                  <a:pt x="550793" y="3447937"/>
                  <a:pt x="559224" y="3439397"/>
                  <a:pt x="559224" y="3429001"/>
                </a:cubicBezTo>
                <a:cubicBezTo>
                  <a:pt x="559224" y="3418233"/>
                  <a:pt x="550793" y="3409693"/>
                  <a:pt x="540114" y="3409693"/>
                </a:cubicBezTo>
                <a:close/>
                <a:moveTo>
                  <a:pt x="146671" y="3409693"/>
                </a:moveTo>
                <a:cubicBezTo>
                  <a:pt x="135992" y="3409693"/>
                  <a:pt x="127561" y="3418233"/>
                  <a:pt x="127561" y="3429001"/>
                </a:cubicBezTo>
                <a:cubicBezTo>
                  <a:pt x="127561" y="3439397"/>
                  <a:pt x="135992" y="3447937"/>
                  <a:pt x="146671" y="3447937"/>
                </a:cubicBezTo>
                <a:lnTo>
                  <a:pt x="277631" y="3447937"/>
                </a:lnTo>
                <a:cubicBezTo>
                  <a:pt x="288311" y="3447937"/>
                  <a:pt x="296741" y="3439397"/>
                  <a:pt x="296741" y="3429001"/>
                </a:cubicBezTo>
                <a:cubicBezTo>
                  <a:pt x="296741" y="3418233"/>
                  <a:pt x="288311" y="3409693"/>
                  <a:pt x="277631" y="3409693"/>
                </a:cubicBezTo>
                <a:close/>
                <a:moveTo>
                  <a:pt x="6482780" y="3405609"/>
                </a:moveTo>
                <a:cubicBezTo>
                  <a:pt x="6472663" y="3405609"/>
                  <a:pt x="6463671" y="3414149"/>
                  <a:pt x="6463671" y="3424545"/>
                </a:cubicBezTo>
                <a:lnTo>
                  <a:pt x="6463671" y="3429001"/>
                </a:lnTo>
                <a:cubicBezTo>
                  <a:pt x="6463671" y="3472072"/>
                  <a:pt x="6461984" y="3516257"/>
                  <a:pt x="6459173" y="3559328"/>
                </a:cubicBezTo>
                <a:cubicBezTo>
                  <a:pt x="6458611" y="3564526"/>
                  <a:pt x="6460297" y="3569353"/>
                  <a:pt x="6463671" y="3573437"/>
                </a:cubicBezTo>
                <a:cubicBezTo>
                  <a:pt x="6467042" y="3577150"/>
                  <a:pt x="6472101" y="3579749"/>
                  <a:pt x="6476597" y="3579749"/>
                </a:cubicBezTo>
                <a:cubicBezTo>
                  <a:pt x="6476597" y="3579749"/>
                  <a:pt x="6477722" y="3579749"/>
                  <a:pt x="6478283" y="3579749"/>
                </a:cubicBezTo>
                <a:cubicBezTo>
                  <a:pt x="6487838" y="3579749"/>
                  <a:pt x="6496831" y="3572323"/>
                  <a:pt x="6497394" y="3562298"/>
                </a:cubicBezTo>
                <a:cubicBezTo>
                  <a:pt x="6500204" y="3517742"/>
                  <a:pt x="6501890" y="3473186"/>
                  <a:pt x="6501890" y="3429001"/>
                </a:cubicBezTo>
                <a:lnTo>
                  <a:pt x="6501890" y="3424545"/>
                </a:lnTo>
                <a:cubicBezTo>
                  <a:pt x="6501890" y="3414149"/>
                  <a:pt x="6493460" y="3405609"/>
                  <a:pt x="6482780" y="3405609"/>
                </a:cubicBezTo>
                <a:close/>
                <a:moveTo>
                  <a:pt x="2719785" y="3148668"/>
                </a:moveTo>
                <a:cubicBezTo>
                  <a:pt x="2714726" y="3147925"/>
                  <a:pt x="2709668" y="3149039"/>
                  <a:pt x="2705733" y="3152381"/>
                </a:cubicBezTo>
                <a:cubicBezTo>
                  <a:pt x="2701237" y="3154980"/>
                  <a:pt x="2698426" y="3159807"/>
                  <a:pt x="2697864" y="3165005"/>
                </a:cubicBezTo>
                <a:cubicBezTo>
                  <a:pt x="2692244" y="3208447"/>
                  <a:pt x="2687185" y="3253375"/>
                  <a:pt x="2684375" y="3297931"/>
                </a:cubicBezTo>
                <a:cubicBezTo>
                  <a:pt x="2683813" y="3308328"/>
                  <a:pt x="2691682" y="3317610"/>
                  <a:pt x="2701799" y="3317981"/>
                </a:cubicBezTo>
                <a:cubicBezTo>
                  <a:pt x="2701799" y="3317981"/>
                  <a:pt x="2702923" y="3317981"/>
                  <a:pt x="2703485" y="3317981"/>
                </a:cubicBezTo>
                <a:cubicBezTo>
                  <a:pt x="2713602" y="3317981"/>
                  <a:pt x="2722033" y="3310556"/>
                  <a:pt x="2722595" y="3300530"/>
                </a:cubicBezTo>
                <a:cubicBezTo>
                  <a:pt x="2725405" y="3256717"/>
                  <a:pt x="2729902" y="3212903"/>
                  <a:pt x="2736084" y="3170574"/>
                </a:cubicBezTo>
                <a:cubicBezTo>
                  <a:pt x="2736646" y="3165376"/>
                  <a:pt x="2735522" y="3160178"/>
                  <a:pt x="2732150" y="3156094"/>
                </a:cubicBezTo>
                <a:cubicBezTo>
                  <a:pt x="2729340" y="3152381"/>
                  <a:pt x="2724843" y="3149410"/>
                  <a:pt x="2719785" y="3148668"/>
                </a:cubicBezTo>
                <a:close/>
                <a:moveTo>
                  <a:pt x="6460859" y="3142355"/>
                </a:moveTo>
                <a:cubicBezTo>
                  <a:pt x="6450181" y="3143841"/>
                  <a:pt x="6443436" y="3153866"/>
                  <a:pt x="6444560" y="3163891"/>
                </a:cubicBezTo>
                <a:cubicBezTo>
                  <a:pt x="6450742" y="3206962"/>
                  <a:pt x="6455239" y="3250405"/>
                  <a:pt x="6458611" y="3293847"/>
                </a:cubicBezTo>
                <a:cubicBezTo>
                  <a:pt x="6459173" y="3303872"/>
                  <a:pt x="6467605" y="3311669"/>
                  <a:pt x="6477722" y="3311669"/>
                </a:cubicBezTo>
                <a:cubicBezTo>
                  <a:pt x="6477722" y="3311669"/>
                  <a:pt x="6478845" y="3311669"/>
                  <a:pt x="6478845" y="3311669"/>
                </a:cubicBezTo>
                <a:cubicBezTo>
                  <a:pt x="6483904" y="3311298"/>
                  <a:pt x="6488964" y="3309070"/>
                  <a:pt x="6492335" y="3304986"/>
                </a:cubicBezTo>
                <a:cubicBezTo>
                  <a:pt x="6495707" y="3300901"/>
                  <a:pt x="6496831" y="3296075"/>
                  <a:pt x="6496831" y="3290877"/>
                </a:cubicBezTo>
                <a:cubicBezTo>
                  <a:pt x="6493460" y="3246320"/>
                  <a:pt x="6488964" y="3201764"/>
                  <a:pt x="6482780" y="3158693"/>
                </a:cubicBezTo>
                <a:cubicBezTo>
                  <a:pt x="6482218" y="3153495"/>
                  <a:pt x="6479408" y="3149039"/>
                  <a:pt x="6475474" y="3146069"/>
                </a:cubicBezTo>
                <a:cubicBezTo>
                  <a:pt x="6471540" y="3142727"/>
                  <a:pt x="6466480" y="3141242"/>
                  <a:pt x="6460859" y="3142355"/>
                </a:cubicBezTo>
                <a:close/>
                <a:moveTo>
                  <a:pt x="2776553" y="2890984"/>
                </a:moveTo>
                <a:cubicBezTo>
                  <a:pt x="2766436" y="2888385"/>
                  <a:pt x="2755757" y="2894326"/>
                  <a:pt x="2752946" y="2904351"/>
                </a:cubicBezTo>
                <a:cubicBezTo>
                  <a:pt x="2740581" y="2946679"/>
                  <a:pt x="2729902" y="2990122"/>
                  <a:pt x="2720909" y="3033935"/>
                </a:cubicBezTo>
                <a:cubicBezTo>
                  <a:pt x="2718661" y="3043960"/>
                  <a:pt x="2725405" y="3054357"/>
                  <a:pt x="2735522" y="3056214"/>
                </a:cubicBezTo>
                <a:cubicBezTo>
                  <a:pt x="2736084" y="3056214"/>
                  <a:pt x="2738895" y="3056585"/>
                  <a:pt x="2739457" y="3056585"/>
                </a:cubicBezTo>
                <a:cubicBezTo>
                  <a:pt x="2748450" y="3056585"/>
                  <a:pt x="2756319" y="3050273"/>
                  <a:pt x="2758005" y="3041362"/>
                </a:cubicBezTo>
                <a:cubicBezTo>
                  <a:pt x="2766998" y="2999404"/>
                  <a:pt x="2777677" y="2956333"/>
                  <a:pt x="2789480" y="2914747"/>
                </a:cubicBezTo>
                <a:cubicBezTo>
                  <a:pt x="2792290" y="2904351"/>
                  <a:pt x="2786670" y="2893955"/>
                  <a:pt x="2776553" y="2890984"/>
                </a:cubicBezTo>
                <a:close/>
                <a:moveTo>
                  <a:pt x="6403530" y="2884672"/>
                </a:moveTo>
                <a:cubicBezTo>
                  <a:pt x="6398472" y="2886157"/>
                  <a:pt x="6394538" y="2889499"/>
                  <a:pt x="6391726" y="2893955"/>
                </a:cubicBezTo>
                <a:cubicBezTo>
                  <a:pt x="6389478" y="2898410"/>
                  <a:pt x="6388917" y="2903608"/>
                  <a:pt x="6390040" y="2908435"/>
                </a:cubicBezTo>
                <a:cubicBezTo>
                  <a:pt x="6402406" y="2950021"/>
                  <a:pt x="6412523" y="2992721"/>
                  <a:pt x="6422078" y="3035049"/>
                </a:cubicBezTo>
                <a:cubicBezTo>
                  <a:pt x="6423763" y="3043960"/>
                  <a:pt x="6431632" y="3050273"/>
                  <a:pt x="6440625" y="3050273"/>
                </a:cubicBezTo>
                <a:cubicBezTo>
                  <a:pt x="6441749" y="3050273"/>
                  <a:pt x="6443999" y="3050273"/>
                  <a:pt x="6444560" y="3049902"/>
                </a:cubicBezTo>
                <a:cubicBezTo>
                  <a:pt x="6455239" y="3047674"/>
                  <a:pt x="6461984" y="3037648"/>
                  <a:pt x="6459736" y="3027252"/>
                </a:cubicBezTo>
                <a:cubicBezTo>
                  <a:pt x="6450181" y="2983810"/>
                  <a:pt x="6439501" y="2940367"/>
                  <a:pt x="6427136" y="2898039"/>
                </a:cubicBezTo>
                <a:cubicBezTo>
                  <a:pt x="6424327" y="2887643"/>
                  <a:pt x="6413084" y="2882073"/>
                  <a:pt x="6403530" y="2884672"/>
                </a:cubicBezTo>
                <a:close/>
                <a:moveTo>
                  <a:pt x="2854257" y="2643604"/>
                </a:moveTo>
                <a:cubicBezTo>
                  <a:pt x="2849761" y="2645368"/>
                  <a:pt x="2845967" y="2648895"/>
                  <a:pt x="2844000" y="2653722"/>
                </a:cubicBezTo>
                <a:cubicBezTo>
                  <a:pt x="2826014" y="2694194"/>
                  <a:pt x="2809152" y="2735780"/>
                  <a:pt x="2793977" y="2777366"/>
                </a:cubicBezTo>
                <a:cubicBezTo>
                  <a:pt x="2792290" y="2782193"/>
                  <a:pt x="2792290" y="2787391"/>
                  <a:pt x="2794539" y="2791847"/>
                </a:cubicBezTo>
                <a:cubicBezTo>
                  <a:pt x="2796787" y="2796673"/>
                  <a:pt x="2801283" y="2800015"/>
                  <a:pt x="2805780" y="2801872"/>
                </a:cubicBezTo>
                <a:cubicBezTo>
                  <a:pt x="2807466" y="2802614"/>
                  <a:pt x="2809714" y="2802985"/>
                  <a:pt x="2811963" y="2802985"/>
                </a:cubicBezTo>
                <a:cubicBezTo>
                  <a:pt x="2820394" y="2802985"/>
                  <a:pt x="2827138" y="2797787"/>
                  <a:pt x="2829949" y="2790361"/>
                </a:cubicBezTo>
                <a:cubicBezTo>
                  <a:pt x="2845124" y="2749518"/>
                  <a:pt x="2861424" y="2708675"/>
                  <a:pt x="2878848" y="2668945"/>
                </a:cubicBezTo>
                <a:cubicBezTo>
                  <a:pt x="2881096" y="2664490"/>
                  <a:pt x="2881096" y="2659292"/>
                  <a:pt x="2879410" y="2654465"/>
                </a:cubicBezTo>
                <a:cubicBezTo>
                  <a:pt x="2877162" y="2650009"/>
                  <a:pt x="2873789" y="2645925"/>
                  <a:pt x="2868731" y="2644068"/>
                </a:cubicBezTo>
                <a:cubicBezTo>
                  <a:pt x="2863953" y="2641840"/>
                  <a:pt x="2858754" y="2641840"/>
                  <a:pt x="2854257" y="2643604"/>
                </a:cubicBezTo>
                <a:close/>
                <a:moveTo>
                  <a:pt x="6324841" y="2638128"/>
                </a:moveTo>
                <a:cubicBezTo>
                  <a:pt x="6319784" y="2636271"/>
                  <a:pt x="6314724" y="2636642"/>
                  <a:pt x="6310228" y="2638499"/>
                </a:cubicBezTo>
                <a:cubicBezTo>
                  <a:pt x="6305732" y="2640355"/>
                  <a:pt x="6301798" y="2644068"/>
                  <a:pt x="6300111" y="2648895"/>
                </a:cubicBezTo>
                <a:cubicBezTo>
                  <a:pt x="6298424" y="2653722"/>
                  <a:pt x="6298424" y="2658921"/>
                  <a:pt x="6300672" y="2663747"/>
                </a:cubicBezTo>
                <a:cubicBezTo>
                  <a:pt x="6318096" y="2703105"/>
                  <a:pt x="6334958" y="2743948"/>
                  <a:pt x="6349572" y="2784792"/>
                </a:cubicBezTo>
                <a:cubicBezTo>
                  <a:pt x="6352382" y="2791847"/>
                  <a:pt x="6359689" y="2797045"/>
                  <a:pt x="6367558" y="2797045"/>
                </a:cubicBezTo>
                <a:cubicBezTo>
                  <a:pt x="6369806" y="2797045"/>
                  <a:pt x="6372054" y="2797045"/>
                  <a:pt x="6374302" y="2795931"/>
                </a:cubicBezTo>
                <a:cubicBezTo>
                  <a:pt x="6384419" y="2792218"/>
                  <a:pt x="6389478" y="2781450"/>
                  <a:pt x="6385544" y="2771425"/>
                </a:cubicBezTo>
                <a:cubicBezTo>
                  <a:pt x="6370368" y="2730211"/>
                  <a:pt x="6353506" y="2688253"/>
                  <a:pt x="6335521" y="2648153"/>
                </a:cubicBezTo>
                <a:cubicBezTo>
                  <a:pt x="6333273" y="2643697"/>
                  <a:pt x="6329900" y="2639984"/>
                  <a:pt x="6324841" y="2638128"/>
                </a:cubicBezTo>
                <a:close/>
                <a:moveTo>
                  <a:pt x="2980721" y="2409684"/>
                </a:moveTo>
                <a:cubicBezTo>
                  <a:pt x="2975944" y="2410798"/>
                  <a:pt x="2971588" y="2413676"/>
                  <a:pt x="2968778" y="2417946"/>
                </a:cubicBezTo>
                <a:cubicBezTo>
                  <a:pt x="2945733" y="2455447"/>
                  <a:pt x="2923251" y="2494434"/>
                  <a:pt x="2902454" y="2533792"/>
                </a:cubicBezTo>
                <a:cubicBezTo>
                  <a:pt x="2899644" y="2538247"/>
                  <a:pt x="2899082" y="2543446"/>
                  <a:pt x="2900768" y="2548273"/>
                </a:cubicBezTo>
                <a:cubicBezTo>
                  <a:pt x="2902454" y="2553099"/>
                  <a:pt x="2905827" y="2557184"/>
                  <a:pt x="2910323" y="2559411"/>
                </a:cubicBezTo>
                <a:cubicBezTo>
                  <a:pt x="2913134" y="2560897"/>
                  <a:pt x="2915944" y="2561639"/>
                  <a:pt x="2919316" y="2561639"/>
                </a:cubicBezTo>
                <a:cubicBezTo>
                  <a:pt x="2926061" y="2561639"/>
                  <a:pt x="2932806" y="2557555"/>
                  <a:pt x="2936178" y="2551243"/>
                </a:cubicBezTo>
                <a:cubicBezTo>
                  <a:pt x="2956412" y="2512999"/>
                  <a:pt x="2978333" y="2474755"/>
                  <a:pt x="3001377" y="2437996"/>
                </a:cubicBezTo>
                <a:cubicBezTo>
                  <a:pt x="3006998" y="2429085"/>
                  <a:pt x="3004187" y="2417574"/>
                  <a:pt x="2995194" y="2412004"/>
                </a:cubicBezTo>
                <a:cubicBezTo>
                  <a:pt x="2990698" y="2409220"/>
                  <a:pt x="2985499" y="2408570"/>
                  <a:pt x="2980721" y="2409684"/>
                </a:cubicBezTo>
                <a:close/>
                <a:moveTo>
                  <a:pt x="6197815" y="2404578"/>
                </a:moveTo>
                <a:cubicBezTo>
                  <a:pt x="6192757" y="2403093"/>
                  <a:pt x="6187699" y="2404578"/>
                  <a:pt x="6183764" y="2406806"/>
                </a:cubicBezTo>
                <a:cubicBezTo>
                  <a:pt x="6179267" y="2409777"/>
                  <a:pt x="6175895" y="2414233"/>
                  <a:pt x="6174771" y="2419059"/>
                </a:cubicBezTo>
                <a:cubicBezTo>
                  <a:pt x="6173648" y="2423886"/>
                  <a:pt x="6174771" y="2429085"/>
                  <a:pt x="6177019" y="2433169"/>
                </a:cubicBezTo>
                <a:cubicBezTo>
                  <a:pt x="6200064" y="2469928"/>
                  <a:pt x="6222546" y="2508172"/>
                  <a:pt x="6242781" y="2546416"/>
                </a:cubicBezTo>
                <a:cubicBezTo>
                  <a:pt x="6246153" y="2552728"/>
                  <a:pt x="6252336" y="2556070"/>
                  <a:pt x="6259642" y="2556070"/>
                </a:cubicBezTo>
                <a:cubicBezTo>
                  <a:pt x="6262453" y="2556070"/>
                  <a:pt x="6265825" y="2555327"/>
                  <a:pt x="6268635" y="2553842"/>
                </a:cubicBezTo>
                <a:cubicBezTo>
                  <a:pt x="6273132" y="2551243"/>
                  <a:pt x="6276504" y="2547530"/>
                  <a:pt x="6278191" y="2542703"/>
                </a:cubicBezTo>
                <a:cubicBezTo>
                  <a:pt x="6279314" y="2537876"/>
                  <a:pt x="6278752" y="2532678"/>
                  <a:pt x="6276504" y="2527851"/>
                </a:cubicBezTo>
                <a:cubicBezTo>
                  <a:pt x="6256271" y="2489235"/>
                  <a:pt x="6233225" y="2450249"/>
                  <a:pt x="6209619" y="2413118"/>
                </a:cubicBezTo>
                <a:cubicBezTo>
                  <a:pt x="6207371" y="2408663"/>
                  <a:pt x="6202874" y="2405693"/>
                  <a:pt x="6197815" y="2404578"/>
                </a:cubicBezTo>
                <a:close/>
                <a:moveTo>
                  <a:pt x="3138449" y="2195303"/>
                </a:moveTo>
                <a:cubicBezTo>
                  <a:pt x="3133602" y="2195721"/>
                  <a:pt x="3128965" y="2197949"/>
                  <a:pt x="3125592" y="2201848"/>
                </a:cubicBezTo>
                <a:cubicBezTo>
                  <a:pt x="3096927" y="2236007"/>
                  <a:pt x="3069386" y="2271281"/>
                  <a:pt x="3043532" y="2307298"/>
                </a:cubicBezTo>
                <a:cubicBezTo>
                  <a:pt x="3037349" y="2315838"/>
                  <a:pt x="3039035" y="2327719"/>
                  <a:pt x="3048028" y="2334031"/>
                </a:cubicBezTo>
                <a:cubicBezTo>
                  <a:pt x="3051400" y="2336630"/>
                  <a:pt x="3055335" y="2337744"/>
                  <a:pt x="3059269" y="2337744"/>
                </a:cubicBezTo>
                <a:cubicBezTo>
                  <a:pt x="3065452" y="2337744"/>
                  <a:pt x="3071073" y="2334403"/>
                  <a:pt x="3075007" y="2329575"/>
                </a:cubicBezTo>
                <a:cubicBezTo>
                  <a:pt x="3100300" y="2294673"/>
                  <a:pt x="3127279" y="2260142"/>
                  <a:pt x="3155382" y="2226725"/>
                </a:cubicBezTo>
                <a:cubicBezTo>
                  <a:pt x="3158192" y="2222640"/>
                  <a:pt x="3159878" y="2217814"/>
                  <a:pt x="3159316" y="2212615"/>
                </a:cubicBezTo>
                <a:cubicBezTo>
                  <a:pt x="3158754" y="2207788"/>
                  <a:pt x="3156506" y="2202961"/>
                  <a:pt x="3152571" y="2199620"/>
                </a:cubicBezTo>
                <a:cubicBezTo>
                  <a:pt x="3148356" y="2196278"/>
                  <a:pt x="3143297" y="2194886"/>
                  <a:pt x="3138449" y="2195303"/>
                </a:cubicBezTo>
                <a:close/>
                <a:moveTo>
                  <a:pt x="6039456" y="2190941"/>
                </a:moveTo>
                <a:cubicBezTo>
                  <a:pt x="6034537" y="2190523"/>
                  <a:pt x="6029479" y="2192008"/>
                  <a:pt x="6025263" y="2195536"/>
                </a:cubicBezTo>
                <a:cubicBezTo>
                  <a:pt x="6017394" y="2202219"/>
                  <a:pt x="6016832" y="2214472"/>
                  <a:pt x="6023015" y="2222269"/>
                </a:cubicBezTo>
                <a:cubicBezTo>
                  <a:pt x="6051119" y="2255315"/>
                  <a:pt x="6078096" y="2289846"/>
                  <a:pt x="6103951" y="2325120"/>
                </a:cubicBezTo>
                <a:cubicBezTo>
                  <a:pt x="6107324" y="2330318"/>
                  <a:pt x="6113506" y="2332917"/>
                  <a:pt x="6119127" y="2332917"/>
                </a:cubicBezTo>
                <a:cubicBezTo>
                  <a:pt x="6123061" y="2332917"/>
                  <a:pt x="6127558" y="2331432"/>
                  <a:pt x="6130369" y="2329204"/>
                </a:cubicBezTo>
                <a:cubicBezTo>
                  <a:pt x="6134865" y="2326234"/>
                  <a:pt x="6137113" y="2321778"/>
                  <a:pt x="6138238" y="2316951"/>
                </a:cubicBezTo>
                <a:cubicBezTo>
                  <a:pt x="6138799" y="2311753"/>
                  <a:pt x="6137675" y="2306555"/>
                  <a:pt x="6134865" y="2302471"/>
                </a:cubicBezTo>
                <a:cubicBezTo>
                  <a:pt x="6109010" y="2267197"/>
                  <a:pt x="6080908" y="2231552"/>
                  <a:pt x="6052804" y="2197763"/>
                </a:cubicBezTo>
                <a:cubicBezTo>
                  <a:pt x="6049151" y="2193679"/>
                  <a:pt x="6044373" y="2191358"/>
                  <a:pt x="6039456" y="2190941"/>
                </a:cubicBezTo>
                <a:close/>
                <a:moveTo>
                  <a:pt x="3324421" y="2005290"/>
                </a:moveTo>
                <a:cubicBezTo>
                  <a:pt x="3319503" y="2005058"/>
                  <a:pt x="3314445" y="2006728"/>
                  <a:pt x="3310510" y="2010256"/>
                </a:cubicBezTo>
                <a:cubicBezTo>
                  <a:pt x="3277349" y="2039960"/>
                  <a:pt x="3245311" y="2071149"/>
                  <a:pt x="3214398" y="2103081"/>
                </a:cubicBezTo>
                <a:cubicBezTo>
                  <a:pt x="3207653" y="2110508"/>
                  <a:pt x="3207653" y="2122760"/>
                  <a:pt x="3215522" y="2129815"/>
                </a:cubicBezTo>
                <a:cubicBezTo>
                  <a:pt x="3218894" y="2133157"/>
                  <a:pt x="3223953" y="2135384"/>
                  <a:pt x="3228449" y="2135384"/>
                </a:cubicBezTo>
                <a:cubicBezTo>
                  <a:pt x="3233508" y="2135384"/>
                  <a:pt x="3238567" y="2132785"/>
                  <a:pt x="3242501" y="2129072"/>
                </a:cubicBezTo>
                <a:cubicBezTo>
                  <a:pt x="3272290" y="2098255"/>
                  <a:pt x="3303766" y="2067436"/>
                  <a:pt x="3336365" y="2038475"/>
                </a:cubicBezTo>
                <a:cubicBezTo>
                  <a:pt x="3339737" y="2035133"/>
                  <a:pt x="3341986" y="2030306"/>
                  <a:pt x="3342548" y="2025479"/>
                </a:cubicBezTo>
                <a:cubicBezTo>
                  <a:pt x="3342548" y="2020281"/>
                  <a:pt x="3340862" y="2015454"/>
                  <a:pt x="3337489" y="2011741"/>
                </a:cubicBezTo>
                <a:cubicBezTo>
                  <a:pt x="3334117" y="2007657"/>
                  <a:pt x="3329339" y="2005522"/>
                  <a:pt x="3324421" y="2005290"/>
                </a:cubicBezTo>
                <a:close/>
                <a:moveTo>
                  <a:pt x="5853063" y="2001716"/>
                </a:moveTo>
                <a:cubicBezTo>
                  <a:pt x="5848215" y="2001994"/>
                  <a:pt x="5843436" y="2004129"/>
                  <a:pt x="5839783" y="2008028"/>
                </a:cubicBezTo>
                <a:cubicBezTo>
                  <a:pt x="5833038" y="2015825"/>
                  <a:pt x="5833600" y="2028078"/>
                  <a:pt x="5841469" y="2035504"/>
                </a:cubicBezTo>
                <a:cubicBezTo>
                  <a:pt x="5874069" y="2064095"/>
                  <a:pt x="5905545" y="2094541"/>
                  <a:pt x="5935895" y="2125731"/>
                </a:cubicBezTo>
                <a:cubicBezTo>
                  <a:pt x="5939268" y="2129444"/>
                  <a:pt x="5944326" y="2131672"/>
                  <a:pt x="5949385" y="2131672"/>
                </a:cubicBezTo>
                <a:cubicBezTo>
                  <a:pt x="5954444" y="2131672"/>
                  <a:pt x="5959502" y="2129444"/>
                  <a:pt x="5962874" y="2126102"/>
                </a:cubicBezTo>
                <a:cubicBezTo>
                  <a:pt x="5970182" y="2118676"/>
                  <a:pt x="5970743" y="2106794"/>
                  <a:pt x="5963436" y="2098997"/>
                </a:cubicBezTo>
                <a:cubicBezTo>
                  <a:pt x="5931961" y="2067065"/>
                  <a:pt x="5899923" y="2035876"/>
                  <a:pt x="5866762" y="2006543"/>
                </a:cubicBezTo>
                <a:cubicBezTo>
                  <a:pt x="5862827" y="2003015"/>
                  <a:pt x="5857910" y="2001437"/>
                  <a:pt x="5853063" y="2001716"/>
                </a:cubicBezTo>
                <a:close/>
                <a:moveTo>
                  <a:pt x="3534210" y="1843170"/>
                </a:moveTo>
                <a:cubicBezTo>
                  <a:pt x="3529714" y="1842056"/>
                  <a:pt x="3524093" y="1843170"/>
                  <a:pt x="3520159" y="1846140"/>
                </a:cubicBezTo>
                <a:cubicBezTo>
                  <a:pt x="3483625" y="1870646"/>
                  <a:pt x="3447653" y="1897009"/>
                  <a:pt x="3412243" y="1924485"/>
                </a:cubicBezTo>
                <a:cubicBezTo>
                  <a:pt x="3408309" y="1927827"/>
                  <a:pt x="3406061" y="1932282"/>
                  <a:pt x="3404936" y="1937481"/>
                </a:cubicBezTo>
                <a:cubicBezTo>
                  <a:pt x="3404374" y="1942307"/>
                  <a:pt x="3406061" y="1947506"/>
                  <a:pt x="3408871" y="1951219"/>
                </a:cubicBezTo>
                <a:cubicBezTo>
                  <a:pt x="3412805" y="1956417"/>
                  <a:pt x="3418426" y="1958645"/>
                  <a:pt x="3424047" y="1958645"/>
                </a:cubicBezTo>
                <a:cubicBezTo>
                  <a:pt x="3428543" y="1958645"/>
                  <a:pt x="3432477" y="1957531"/>
                  <a:pt x="3435850" y="1954932"/>
                </a:cubicBezTo>
                <a:cubicBezTo>
                  <a:pt x="3470136" y="1927827"/>
                  <a:pt x="3506107" y="1901836"/>
                  <a:pt x="3541517" y="1877701"/>
                </a:cubicBezTo>
                <a:cubicBezTo>
                  <a:pt x="3546014" y="1874730"/>
                  <a:pt x="3548824" y="1870646"/>
                  <a:pt x="3549386" y="1865448"/>
                </a:cubicBezTo>
                <a:cubicBezTo>
                  <a:pt x="3550510" y="1860621"/>
                  <a:pt x="3549386" y="1855423"/>
                  <a:pt x="3546576" y="1851338"/>
                </a:cubicBezTo>
                <a:cubicBezTo>
                  <a:pt x="3543765" y="1846883"/>
                  <a:pt x="3539269" y="1843912"/>
                  <a:pt x="3534210" y="1843170"/>
                </a:cubicBezTo>
                <a:close/>
                <a:moveTo>
                  <a:pt x="5642500" y="1839828"/>
                </a:moveTo>
                <a:cubicBezTo>
                  <a:pt x="5637441" y="1840571"/>
                  <a:pt x="5632946" y="1843541"/>
                  <a:pt x="5630134" y="1847625"/>
                </a:cubicBezTo>
                <a:cubicBezTo>
                  <a:pt x="5624514" y="1856537"/>
                  <a:pt x="5626762" y="1868418"/>
                  <a:pt x="5635194" y="1874359"/>
                </a:cubicBezTo>
                <a:cubicBezTo>
                  <a:pt x="5671165" y="1898123"/>
                  <a:pt x="5706574" y="1924114"/>
                  <a:pt x="5740860" y="1951219"/>
                </a:cubicBezTo>
                <a:cubicBezTo>
                  <a:pt x="5744795" y="1953818"/>
                  <a:pt x="5748729" y="1954932"/>
                  <a:pt x="5752663" y="1954932"/>
                </a:cubicBezTo>
                <a:cubicBezTo>
                  <a:pt x="5758846" y="1954932"/>
                  <a:pt x="5764467" y="1952704"/>
                  <a:pt x="5767839" y="1947506"/>
                </a:cubicBezTo>
                <a:cubicBezTo>
                  <a:pt x="5774022" y="1939337"/>
                  <a:pt x="5772899" y="1927455"/>
                  <a:pt x="5764467" y="1920772"/>
                </a:cubicBezTo>
                <a:cubicBezTo>
                  <a:pt x="5729620" y="1893296"/>
                  <a:pt x="5693085" y="1867304"/>
                  <a:pt x="5656552" y="1842799"/>
                </a:cubicBezTo>
                <a:cubicBezTo>
                  <a:pt x="5652055" y="1839828"/>
                  <a:pt x="5647558" y="1839086"/>
                  <a:pt x="5642500" y="1839828"/>
                </a:cubicBezTo>
                <a:close/>
                <a:moveTo>
                  <a:pt x="4590884" y="1825719"/>
                </a:moveTo>
                <a:cubicBezTo>
                  <a:pt x="3706763" y="1825719"/>
                  <a:pt x="2987888" y="2544931"/>
                  <a:pt x="2987888" y="3429001"/>
                </a:cubicBezTo>
                <a:cubicBezTo>
                  <a:pt x="2987888" y="4312699"/>
                  <a:pt x="3706763" y="5031911"/>
                  <a:pt x="4590884" y="5031911"/>
                </a:cubicBezTo>
                <a:cubicBezTo>
                  <a:pt x="5475007" y="5031911"/>
                  <a:pt x="6193881" y="4312699"/>
                  <a:pt x="6193881" y="3429001"/>
                </a:cubicBezTo>
                <a:cubicBezTo>
                  <a:pt x="6193881" y="2544931"/>
                  <a:pt x="5475007" y="1825719"/>
                  <a:pt x="4590884" y="1825719"/>
                </a:cubicBezTo>
                <a:close/>
                <a:moveTo>
                  <a:pt x="3765217" y="1711404"/>
                </a:moveTo>
                <a:cubicBezTo>
                  <a:pt x="3760580" y="1709780"/>
                  <a:pt x="3755381" y="1709872"/>
                  <a:pt x="3750604" y="1712100"/>
                </a:cubicBezTo>
                <a:cubicBezTo>
                  <a:pt x="3711259" y="1731779"/>
                  <a:pt x="3671353" y="1752572"/>
                  <a:pt x="3633133" y="1774850"/>
                </a:cubicBezTo>
                <a:cubicBezTo>
                  <a:pt x="3628637" y="1777449"/>
                  <a:pt x="3625826" y="1781905"/>
                  <a:pt x="3624140" y="1786732"/>
                </a:cubicBezTo>
                <a:cubicBezTo>
                  <a:pt x="3623016" y="1791559"/>
                  <a:pt x="3623578" y="1796757"/>
                  <a:pt x="3626388" y="1801584"/>
                </a:cubicBezTo>
                <a:cubicBezTo>
                  <a:pt x="3629761" y="1807154"/>
                  <a:pt x="3635943" y="1810867"/>
                  <a:pt x="3642688" y="1810867"/>
                </a:cubicBezTo>
                <a:cubicBezTo>
                  <a:pt x="3646060" y="1810867"/>
                  <a:pt x="3649433" y="1810124"/>
                  <a:pt x="3652243" y="1808267"/>
                </a:cubicBezTo>
                <a:cubicBezTo>
                  <a:pt x="3689901" y="1786361"/>
                  <a:pt x="3728683" y="1765939"/>
                  <a:pt x="3767466" y="1746631"/>
                </a:cubicBezTo>
                <a:cubicBezTo>
                  <a:pt x="3777021" y="1741804"/>
                  <a:pt x="3780955" y="1730294"/>
                  <a:pt x="3776459" y="1721011"/>
                </a:cubicBezTo>
                <a:cubicBezTo>
                  <a:pt x="3773929" y="1716370"/>
                  <a:pt x="3769854" y="1713028"/>
                  <a:pt x="3765217" y="1711404"/>
                </a:cubicBezTo>
                <a:close/>
                <a:moveTo>
                  <a:pt x="5410931" y="1708387"/>
                </a:moveTo>
                <a:cubicBezTo>
                  <a:pt x="5405872" y="1710244"/>
                  <a:pt x="5402500" y="1713585"/>
                  <a:pt x="5400252" y="1718041"/>
                </a:cubicBezTo>
                <a:cubicBezTo>
                  <a:pt x="5397441" y="1722868"/>
                  <a:pt x="5397441" y="1728066"/>
                  <a:pt x="5399127" y="1733264"/>
                </a:cubicBezTo>
                <a:cubicBezTo>
                  <a:pt x="5400814" y="1738091"/>
                  <a:pt x="5404187" y="1741804"/>
                  <a:pt x="5408682" y="1744032"/>
                </a:cubicBezTo>
                <a:cubicBezTo>
                  <a:pt x="5447466" y="1762969"/>
                  <a:pt x="5486247" y="1783762"/>
                  <a:pt x="5524468" y="1805668"/>
                </a:cubicBezTo>
                <a:cubicBezTo>
                  <a:pt x="5527277" y="1807154"/>
                  <a:pt x="5530650" y="1808267"/>
                  <a:pt x="5534022" y="1808267"/>
                </a:cubicBezTo>
                <a:cubicBezTo>
                  <a:pt x="5540767" y="1808267"/>
                  <a:pt x="5546949" y="1804554"/>
                  <a:pt x="5550323" y="1798242"/>
                </a:cubicBezTo>
                <a:cubicBezTo>
                  <a:pt x="5555380" y="1789331"/>
                  <a:pt x="5552570" y="1777449"/>
                  <a:pt x="5543015" y="1772251"/>
                </a:cubicBezTo>
                <a:cubicBezTo>
                  <a:pt x="5504796" y="1749973"/>
                  <a:pt x="5464888" y="1728809"/>
                  <a:pt x="5425544" y="1709501"/>
                </a:cubicBezTo>
                <a:cubicBezTo>
                  <a:pt x="5421048" y="1707273"/>
                  <a:pt x="5415990" y="1706902"/>
                  <a:pt x="5410931" y="1708387"/>
                </a:cubicBezTo>
                <a:close/>
                <a:moveTo>
                  <a:pt x="3997348" y="1611849"/>
                </a:moveTo>
                <a:cubicBezTo>
                  <a:pt x="3955756" y="1625587"/>
                  <a:pt x="3913601" y="1641182"/>
                  <a:pt x="3872571" y="1657519"/>
                </a:cubicBezTo>
                <a:cubicBezTo>
                  <a:pt x="3867512" y="1659747"/>
                  <a:pt x="3863578" y="1663088"/>
                  <a:pt x="3861892" y="1667915"/>
                </a:cubicBezTo>
                <a:cubicBezTo>
                  <a:pt x="3859643" y="1672742"/>
                  <a:pt x="3859643" y="1677940"/>
                  <a:pt x="3861892" y="1682396"/>
                </a:cubicBezTo>
                <a:cubicBezTo>
                  <a:pt x="3864702" y="1689822"/>
                  <a:pt x="3872009" y="1694649"/>
                  <a:pt x="3879316" y="1694649"/>
                </a:cubicBezTo>
                <a:cubicBezTo>
                  <a:pt x="3881564" y="1694649"/>
                  <a:pt x="3884374" y="1693906"/>
                  <a:pt x="3886622" y="1693164"/>
                </a:cubicBezTo>
                <a:cubicBezTo>
                  <a:pt x="3927091" y="1676827"/>
                  <a:pt x="3968121" y="1661603"/>
                  <a:pt x="4009152" y="1648236"/>
                </a:cubicBezTo>
                <a:cubicBezTo>
                  <a:pt x="4014210" y="1646751"/>
                  <a:pt x="4018145" y="1643409"/>
                  <a:pt x="4020393" y="1638954"/>
                </a:cubicBezTo>
                <a:cubicBezTo>
                  <a:pt x="4022641" y="1634127"/>
                  <a:pt x="4023203" y="1629300"/>
                  <a:pt x="4021517" y="1624102"/>
                </a:cubicBezTo>
                <a:cubicBezTo>
                  <a:pt x="4020393" y="1619275"/>
                  <a:pt x="4016458" y="1615562"/>
                  <a:pt x="4011962" y="1612963"/>
                </a:cubicBezTo>
                <a:cubicBezTo>
                  <a:pt x="4007465" y="1610735"/>
                  <a:pt x="4002407" y="1610363"/>
                  <a:pt x="3997348" y="1611849"/>
                </a:cubicBezTo>
                <a:close/>
                <a:moveTo>
                  <a:pt x="5177675" y="1609992"/>
                </a:moveTo>
                <a:cubicBezTo>
                  <a:pt x="5173180" y="1608136"/>
                  <a:pt x="5168120" y="1608878"/>
                  <a:pt x="5163625" y="1611106"/>
                </a:cubicBezTo>
                <a:cubicBezTo>
                  <a:pt x="5158565" y="1613334"/>
                  <a:pt x="5155193" y="1617418"/>
                  <a:pt x="5154069" y="1622245"/>
                </a:cubicBezTo>
                <a:cubicBezTo>
                  <a:pt x="5152383" y="1627072"/>
                  <a:pt x="5152945" y="1632270"/>
                  <a:pt x="5155193" y="1636726"/>
                </a:cubicBezTo>
                <a:cubicBezTo>
                  <a:pt x="5157442" y="1641553"/>
                  <a:pt x="5161377" y="1644895"/>
                  <a:pt x="5166434" y="1646380"/>
                </a:cubicBezTo>
                <a:cubicBezTo>
                  <a:pt x="5208027" y="1659747"/>
                  <a:pt x="5249057" y="1674599"/>
                  <a:pt x="5289527" y="1690936"/>
                </a:cubicBezTo>
                <a:cubicBezTo>
                  <a:pt x="5291775" y="1691679"/>
                  <a:pt x="5294022" y="1692050"/>
                  <a:pt x="5296832" y="1692050"/>
                </a:cubicBezTo>
                <a:cubicBezTo>
                  <a:pt x="5304139" y="1692050"/>
                  <a:pt x="5311447" y="1687594"/>
                  <a:pt x="5314256" y="1680168"/>
                </a:cubicBezTo>
                <a:cubicBezTo>
                  <a:pt x="5315942" y="1675713"/>
                  <a:pt x="5315942" y="1670143"/>
                  <a:pt x="5314256" y="1665687"/>
                </a:cubicBezTo>
                <a:cubicBezTo>
                  <a:pt x="5312008" y="1660861"/>
                  <a:pt x="5308636" y="1657519"/>
                  <a:pt x="5303578" y="1655291"/>
                </a:cubicBezTo>
                <a:cubicBezTo>
                  <a:pt x="5262547" y="1638954"/>
                  <a:pt x="5220392" y="1623730"/>
                  <a:pt x="5177675" y="1609992"/>
                </a:cubicBezTo>
                <a:close/>
                <a:moveTo>
                  <a:pt x="4255897" y="1547242"/>
                </a:moveTo>
                <a:cubicBezTo>
                  <a:pt x="4212619" y="1554668"/>
                  <a:pt x="4168777" y="1563951"/>
                  <a:pt x="4125498" y="1574718"/>
                </a:cubicBezTo>
                <a:cubicBezTo>
                  <a:pt x="4115381" y="1577318"/>
                  <a:pt x="4109198" y="1588085"/>
                  <a:pt x="4112009" y="1598482"/>
                </a:cubicBezTo>
                <a:cubicBezTo>
                  <a:pt x="4113695" y="1607022"/>
                  <a:pt x="4121564" y="1612963"/>
                  <a:pt x="4130557" y="1612963"/>
                </a:cubicBezTo>
                <a:cubicBezTo>
                  <a:pt x="4131119" y="1612963"/>
                  <a:pt x="4133929" y="1612591"/>
                  <a:pt x="4135053" y="1612220"/>
                </a:cubicBezTo>
                <a:cubicBezTo>
                  <a:pt x="4176646" y="1601824"/>
                  <a:pt x="4219924" y="1592541"/>
                  <a:pt x="4262641" y="1584744"/>
                </a:cubicBezTo>
                <a:cubicBezTo>
                  <a:pt x="4273320" y="1582887"/>
                  <a:pt x="4280065" y="1572862"/>
                  <a:pt x="4278379" y="1562466"/>
                </a:cubicBezTo>
                <a:cubicBezTo>
                  <a:pt x="4276130" y="1552440"/>
                  <a:pt x="4266575" y="1545386"/>
                  <a:pt x="4255897" y="1547242"/>
                </a:cubicBezTo>
                <a:close/>
                <a:moveTo>
                  <a:pt x="4919128" y="1546128"/>
                </a:moveTo>
                <a:cubicBezTo>
                  <a:pt x="4914069" y="1545386"/>
                  <a:pt x="4909573" y="1546500"/>
                  <a:pt x="4905077" y="1549099"/>
                </a:cubicBezTo>
                <a:cubicBezTo>
                  <a:pt x="4900580" y="1552069"/>
                  <a:pt x="4898331" y="1556525"/>
                  <a:pt x="4897208" y="1561723"/>
                </a:cubicBezTo>
                <a:cubicBezTo>
                  <a:pt x="4896645" y="1566921"/>
                  <a:pt x="4897769" y="1571748"/>
                  <a:pt x="4900580" y="1576204"/>
                </a:cubicBezTo>
                <a:cubicBezTo>
                  <a:pt x="4903390" y="1579917"/>
                  <a:pt x="4907886" y="1582887"/>
                  <a:pt x="4912946" y="1583630"/>
                </a:cubicBezTo>
                <a:cubicBezTo>
                  <a:pt x="4955662" y="1591056"/>
                  <a:pt x="4998940" y="1600338"/>
                  <a:pt x="5041096" y="1610735"/>
                </a:cubicBezTo>
                <a:cubicBezTo>
                  <a:pt x="5041657" y="1610735"/>
                  <a:pt x="5044467" y="1611106"/>
                  <a:pt x="5045030" y="1611106"/>
                </a:cubicBezTo>
                <a:cubicBezTo>
                  <a:pt x="5054022" y="1611106"/>
                  <a:pt x="5061891" y="1605165"/>
                  <a:pt x="5063577" y="1596625"/>
                </a:cubicBezTo>
                <a:cubicBezTo>
                  <a:pt x="5066387" y="1586229"/>
                  <a:pt x="5060205" y="1576204"/>
                  <a:pt x="5049526" y="1573605"/>
                </a:cubicBezTo>
                <a:cubicBezTo>
                  <a:pt x="5006809" y="1562837"/>
                  <a:pt x="4962968" y="1553554"/>
                  <a:pt x="4919128" y="1546128"/>
                </a:cubicBezTo>
                <a:close/>
                <a:moveTo>
                  <a:pt x="4520627" y="1519394"/>
                </a:moveTo>
                <a:cubicBezTo>
                  <a:pt x="4476224" y="1520880"/>
                  <a:pt x="4431259" y="1524221"/>
                  <a:pt x="4387981" y="1528677"/>
                </a:cubicBezTo>
                <a:cubicBezTo>
                  <a:pt x="4377301" y="1529791"/>
                  <a:pt x="4369994" y="1539073"/>
                  <a:pt x="4370557" y="1549470"/>
                </a:cubicBezTo>
                <a:cubicBezTo>
                  <a:pt x="4371681" y="1559124"/>
                  <a:pt x="4379549" y="1566550"/>
                  <a:pt x="4389667" y="1566550"/>
                </a:cubicBezTo>
                <a:lnTo>
                  <a:pt x="4391353" y="1566550"/>
                </a:lnTo>
                <a:cubicBezTo>
                  <a:pt x="4434631" y="1562094"/>
                  <a:pt x="4478472" y="1558752"/>
                  <a:pt x="4521751" y="1557639"/>
                </a:cubicBezTo>
                <a:cubicBezTo>
                  <a:pt x="4532430" y="1557267"/>
                  <a:pt x="4540861" y="1548356"/>
                  <a:pt x="4540299" y="1537960"/>
                </a:cubicBezTo>
                <a:cubicBezTo>
                  <a:pt x="4540299" y="1526821"/>
                  <a:pt x="4532430" y="1519394"/>
                  <a:pt x="4520627" y="1519394"/>
                </a:cubicBezTo>
                <a:close/>
                <a:moveTo>
                  <a:pt x="4654398" y="1519023"/>
                </a:moveTo>
                <a:cubicBezTo>
                  <a:pt x="4649339" y="1518652"/>
                  <a:pt x="4644280" y="1520508"/>
                  <a:pt x="4640347" y="1523850"/>
                </a:cubicBezTo>
                <a:cubicBezTo>
                  <a:pt x="4636974" y="1527192"/>
                  <a:pt x="4634726" y="1532019"/>
                  <a:pt x="4634163" y="1537588"/>
                </a:cubicBezTo>
                <a:cubicBezTo>
                  <a:pt x="4633601" y="1542787"/>
                  <a:pt x="4635849" y="1547613"/>
                  <a:pt x="4639221" y="1551326"/>
                </a:cubicBezTo>
                <a:cubicBezTo>
                  <a:pt x="4643156" y="1555039"/>
                  <a:pt x="4647652" y="1556896"/>
                  <a:pt x="4652712" y="1557267"/>
                </a:cubicBezTo>
                <a:cubicBezTo>
                  <a:pt x="4695991" y="1558752"/>
                  <a:pt x="4739830" y="1561352"/>
                  <a:pt x="4783671" y="1566179"/>
                </a:cubicBezTo>
                <a:cubicBezTo>
                  <a:pt x="4783671" y="1566179"/>
                  <a:pt x="4784796" y="1566179"/>
                  <a:pt x="4785357" y="1566179"/>
                </a:cubicBezTo>
                <a:cubicBezTo>
                  <a:pt x="4794912" y="1566179"/>
                  <a:pt x="4803343" y="1558752"/>
                  <a:pt x="4804468" y="1549099"/>
                </a:cubicBezTo>
                <a:cubicBezTo>
                  <a:pt x="4805591" y="1538331"/>
                  <a:pt x="4797723" y="1529048"/>
                  <a:pt x="4787043" y="1527934"/>
                </a:cubicBezTo>
                <a:cubicBezTo>
                  <a:pt x="4743204" y="1523479"/>
                  <a:pt x="4698238" y="1520508"/>
                  <a:pt x="4654398" y="1519023"/>
                </a:cubicBezTo>
                <a:close/>
                <a:moveTo>
                  <a:pt x="4589760" y="989918"/>
                </a:moveTo>
                <a:cubicBezTo>
                  <a:pt x="4579081" y="989918"/>
                  <a:pt x="4570650" y="998458"/>
                  <a:pt x="4570650" y="1008854"/>
                </a:cubicBezTo>
                <a:lnTo>
                  <a:pt x="4570650" y="1139924"/>
                </a:lnTo>
                <a:cubicBezTo>
                  <a:pt x="4570650" y="1150320"/>
                  <a:pt x="4579081" y="1158860"/>
                  <a:pt x="4589760" y="1158860"/>
                </a:cubicBezTo>
                <a:cubicBezTo>
                  <a:pt x="4600439" y="1158860"/>
                  <a:pt x="4608871" y="1150320"/>
                  <a:pt x="4608871" y="1139924"/>
                </a:cubicBezTo>
                <a:lnTo>
                  <a:pt x="4608871" y="1008854"/>
                </a:lnTo>
                <a:cubicBezTo>
                  <a:pt x="4608871" y="998458"/>
                  <a:pt x="4600439" y="989918"/>
                  <a:pt x="4589760" y="989918"/>
                </a:cubicBezTo>
                <a:close/>
                <a:moveTo>
                  <a:pt x="4589760" y="727407"/>
                </a:moveTo>
                <a:cubicBezTo>
                  <a:pt x="4579081" y="727407"/>
                  <a:pt x="4570650" y="735947"/>
                  <a:pt x="4570650" y="746715"/>
                </a:cubicBezTo>
                <a:lnTo>
                  <a:pt x="4570650" y="877413"/>
                </a:lnTo>
                <a:cubicBezTo>
                  <a:pt x="4570650" y="888181"/>
                  <a:pt x="4579081" y="896721"/>
                  <a:pt x="4589760" y="896721"/>
                </a:cubicBezTo>
                <a:cubicBezTo>
                  <a:pt x="4600439" y="896721"/>
                  <a:pt x="4608871" y="888181"/>
                  <a:pt x="4608871" y="877413"/>
                </a:cubicBezTo>
                <a:lnTo>
                  <a:pt x="4608871" y="746715"/>
                </a:lnTo>
                <a:cubicBezTo>
                  <a:pt x="4608871" y="735947"/>
                  <a:pt x="4600439" y="727407"/>
                  <a:pt x="4589760" y="727407"/>
                </a:cubicBezTo>
                <a:close/>
                <a:moveTo>
                  <a:pt x="4589760" y="465268"/>
                </a:moveTo>
                <a:cubicBezTo>
                  <a:pt x="4579081" y="465268"/>
                  <a:pt x="4570650" y="473808"/>
                  <a:pt x="4570650" y="484205"/>
                </a:cubicBezTo>
                <a:lnTo>
                  <a:pt x="4570650" y="615274"/>
                </a:lnTo>
                <a:cubicBezTo>
                  <a:pt x="4570650" y="625671"/>
                  <a:pt x="4579081" y="634210"/>
                  <a:pt x="4589760" y="634210"/>
                </a:cubicBezTo>
                <a:cubicBezTo>
                  <a:pt x="4600439" y="634210"/>
                  <a:pt x="4608871" y="625671"/>
                  <a:pt x="4608871" y="615274"/>
                </a:cubicBezTo>
                <a:lnTo>
                  <a:pt x="4608871" y="484205"/>
                </a:lnTo>
                <a:cubicBezTo>
                  <a:pt x="4608871" y="473808"/>
                  <a:pt x="4600439" y="465268"/>
                  <a:pt x="4589760" y="465268"/>
                </a:cubicBezTo>
                <a:close/>
                <a:moveTo>
                  <a:pt x="4589760" y="202758"/>
                </a:moveTo>
                <a:cubicBezTo>
                  <a:pt x="4579081" y="202758"/>
                  <a:pt x="4570650" y="211298"/>
                  <a:pt x="4570650" y="222065"/>
                </a:cubicBezTo>
                <a:lnTo>
                  <a:pt x="4570650" y="352764"/>
                </a:lnTo>
                <a:cubicBezTo>
                  <a:pt x="4570650" y="363531"/>
                  <a:pt x="4579081" y="372071"/>
                  <a:pt x="4589760" y="372071"/>
                </a:cubicBezTo>
                <a:cubicBezTo>
                  <a:pt x="4600439" y="372071"/>
                  <a:pt x="4608871" y="363531"/>
                  <a:pt x="4608871" y="352764"/>
                </a:cubicBezTo>
                <a:lnTo>
                  <a:pt x="4608871" y="222065"/>
                </a:lnTo>
                <a:cubicBezTo>
                  <a:pt x="4608871" y="211298"/>
                  <a:pt x="4600439" y="202758"/>
                  <a:pt x="4589760" y="202758"/>
                </a:cubicBezTo>
                <a:close/>
                <a:moveTo>
                  <a:pt x="4302547" y="0"/>
                </a:moveTo>
                <a:lnTo>
                  <a:pt x="4570650" y="0"/>
                </a:lnTo>
                <a:lnTo>
                  <a:pt x="4570650" y="90624"/>
                </a:lnTo>
                <a:cubicBezTo>
                  <a:pt x="4570650" y="101021"/>
                  <a:pt x="4579081" y="109561"/>
                  <a:pt x="4589760" y="109561"/>
                </a:cubicBezTo>
                <a:cubicBezTo>
                  <a:pt x="4600439" y="109561"/>
                  <a:pt x="4608871" y="101021"/>
                  <a:pt x="4608871" y="90624"/>
                </a:cubicBezTo>
                <a:lnTo>
                  <a:pt x="4608871" y="0"/>
                </a:lnTo>
                <a:lnTo>
                  <a:pt x="4879783" y="0"/>
                </a:lnTo>
                <a:lnTo>
                  <a:pt x="4879783" y="1267280"/>
                </a:lnTo>
                <a:lnTo>
                  <a:pt x="4920252" y="1273593"/>
                </a:lnTo>
                <a:cubicBezTo>
                  <a:pt x="5381141" y="1343769"/>
                  <a:pt x="5799877" y="1556153"/>
                  <a:pt x="6132055" y="1888097"/>
                </a:cubicBezTo>
                <a:cubicBezTo>
                  <a:pt x="6463671" y="2220041"/>
                  <a:pt x="6676129" y="2638870"/>
                  <a:pt x="6746386" y="3099285"/>
                </a:cubicBezTo>
                <a:lnTo>
                  <a:pt x="6752569" y="3140128"/>
                </a:lnTo>
                <a:lnTo>
                  <a:pt x="9144000" y="3140128"/>
                </a:lnTo>
                <a:lnTo>
                  <a:pt x="9144000" y="3717874"/>
                </a:lnTo>
                <a:lnTo>
                  <a:pt x="6752569" y="3717874"/>
                </a:lnTo>
                <a:lnTo>
                  <a:pt x="6746386" y="3758717"/>
                </a:lnTo>
                <a:cubicBezTo>
                  <a:pt x="6676129" y="4219131"/>
                  <a:pt x="6463671" y="4637960"/>
                  <a:pt x="6132055" y="4969904"/>
                </a:cubicBezTo>
                <a:cubicBezTo>
                  <a:pt x="5799877" y="5301848"/>
                  <a:pt x="5381141" y="5514233"/>
                  <a:pt x="4920252" y="5584409"/>
                </a:cubicBezTo>
                <a:lnTo>
                  <a:pt x="4879783" y="5590721"/>
                </a:lnTo>
                <a:lnTo>
                  <a:pt x="4879783" y="6858001"/>
                </a:lnTo>
                <a:lnTo>
                  <a:pt x="4301985" y="6858001"/>
                </a:lnTo>
                <a:lnTo>
                  <a:pt x="4301985" y="5590721"/>
                </a:lnTo>
                <a:lnTo>
                  <a:pt x="4261517" y="5584409"/>
                </a:lnTo>
                <a:cubicBezTo>
                  <a:pt x="3800627" y="5514233"/>
                  <a:pt x="3381892" y="5301848"/>
                  <a:pt x="3049714" y="4969904"/>
                </a:cubicBezTo>
                <a:cubicBezTo>
                  <a:pt x="2718098" y="4637960"/>
                  <a:pt x="2505640" y="4219131"/>
                  <a:pt x="2435382" y="3758717"/>
                </a:cubicBezTo>
                <a:lnTo>
                  <a:pt x="2429199" y="3717874"/>
                </a:lnTo>
                <a:lnTo>
                  <a:pt x="0" y="3717874"/>
                </a:lnTo>
                <a:lnTo>
                  <a:pt x="0" y="3447937"/>
                </a:lnTo>
                <a:lnTo>
                  <a:pt x="15149" y="3447937"/>
                </a:lnTo>
                <a:cubicBezTo>
                  <a:pt x="25828" y="3447937"/>
                  <a:pt x="34259" y="3439397"/>
                  <a:pt x="34259" y="3429001"/>
                </a:cubicBezTo>
                <a:cubicBezTo>
                  <a:pt x="34259" y="3418233"/>
                  <a:pt x="25828" y="3409693"/>
                  <a:pt x="15149" y="3409693"/>
                </a:cubicBezTo>
                <a:lnTo>
                  <a:pt x="0" y="3409693"/>
                </a:lnTo>
                <a:lnTo>
                  <a:pt x="0" y="3140128"/>
                </a:lnTo>
                <a:lnTo>
                  <a:pt x="2429199" y="3140128"/>
                </a:lnTo>
                <a:lnTo>
                  <a:pt x="2435382" y="3099285"/>
                </a:lnTo>
                <a:cubicBezTo>
                  <a:pt x="2505640" y="2638870"/>
                  <a:pt x="2718098" y="2220041"/>
                  <a:pt x="3050276" y="1888097"/>
                </a:cubicBezTo>
                <a:cubicBezTo>
                  <a:pt x="3382454" y="1556153"/>
                  <a:pt x="3801189" y="1343769"/>
                  <a:pt x="4261517" y="1273593"/>
                </a:cubicBezTo>
                <a:lnTo>
                  <a:pt x="4302547" y="1267280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2837389" y="240204"/>
            <a:ext cx="1114500" cy="1119600"/>
            <a:chOff x="1924202" y="1266320"/>
            <a:chExt cx="1114500" cy="1119600"/>
          </a:xfrm>
        </p:grpSpPr>
        <p:sp>
          <p:nvSpPr>
            <p:cNvPr id="88" name="Google Shape;88;p2"/>
            <p:cNvSpPr/>
            <p:nvPr/>
          </p:nvSpPr>
          <p:spPr>
            <a:xfrm rot="5400000">
              <a:off x="1924202" y="1271420"/>
              <a:ext cx="1114500" cy="11145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 w="92075" cap="flat" cmpd="sng">
              <a:solidFill>
                <a:srgbClr val="C0382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004460" y="1266320"/>
              <a:ext cx="954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C0382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5347761" y="240204"/>
            <a:ext cx="1114500" cy="1119476"/>
            <a:chOff x="5980009" y="1267222"/>
            <a:chExt cx="1114500" cy="1119476"/>
          </a:xfrm>
        </p:grpSpPr>
        <p:sp>
          <p:nvSpPr>
            <p:cNvPr id="91" name="Google Shape;91;p2"/>
            <p:cNvSpPr/>
            <p:nvPr/>
          </p:nvSpPr>
          <p:spPr>
            <a:xfrm rot="10800000">
              <a:off x="5980009" y="1272198"/>
              <a:ext cx="1114500" cy="11145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 w="92075" cap="flat" cmpd="sng">
              <a:solidFill>
                <a:srgbClr val="9AB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" name="Google Shape;92;p2"/>
            <p:cNvSpPr txBox="1"/>
            <p:nvPr/>
          </p:nvSpPr>
          <p:spPr>
            <a:xfrm>
              <a:off x="6060267" y="1267222"/>
              <a:ext cx="954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9ABC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1403648" y="4077072"/>
            <a:ext cx="1114500" cy="1119600"/>
            <a:chOff x="1924326" y="4804714"/>
            <a:chExt cx="1114500" cy="1119600"/>
          </a:xfrm>
        </p:grpSpPr>
        <p:sp>
          <p:nvSpPr>
            <p:cNvPr id="94" name="Google Shape;94;p2"/>
            <p:cNvSpPr/>
            <p:nvPr/>
          </p:nvSpPr>
          <p:spPr>
            <a:xfrm>
              <a:off x="1924326" y="4809814"/>
              <a:ext cx="1114500" cy="11145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 w="92075" cap="flat" cmpd="sng">
              <a:solidFill>
                <a:srgbClr val="2B80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2004460" y="4804714"/>
              <a:ext cx="954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2B80B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6554428" y="4077071"/>
            <a:ext cx="1114500" cy="1119477"/>
            <a:chOff x="5980133" y="4804713"/>
            <a:chExt cx="1114500" cy="1119477"/>
          </a:xfrm>
        </p:grpSpPr>
        <p:sp>
          <p:nvSpPr>
            <p:cNvPr id="97" name="Google Shape;97;p2"/>
            <p:cNvSpPr/>
            <p:nvPr/>
          </p:nvSpPr>
          <p:spPr>
            <a:xfrm rot="-5400000">
              <a:off x="5980133" y="4809690"/>
              <a:ext cx="1114500" cy="11145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 w="92075" cap="flat" cmpd="sng">
              <a:solidFill>
                <a:srgbClr val="F39B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060267" y="4804713"/>
              <a:ext cx="954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F39B1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6635060" y="911146"/>
            <a:ext cx="2105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y supuestos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5593565" y="5487593"/>
            <a:ext cx="3255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Abstracción del modelo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92533" y="5408036"/>
            <a:ext cx="3148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Teoria del modelo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-52553" y="1035297"/>
            <a:ext cx="3162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3075009" y="3581896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Roundabout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3101285" y="3059666"/>
            <a:ext cx="2941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da878f724_0_97"/>
          <p:cNvSpPr txBox="1"/>
          <p:nvPr/>
        </p:nvSpPr>
        <p:spPr>
          <a:xfrm>
            <a:off x="214875" y="304500"/>
            <a:ext cx="8817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Aplicación: Rotonda calle 63 con carrera 60 Bogotá 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g5da878f724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3600"/>
            <a:ext cx="5371800" cy="44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5da878f724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50" y="2054100"/>
            <a:ext cx="4717301" cy="46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5da878f72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153350"/>
            <a:ext cx="7259825" cy="36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5da878f724_0_102"/>
          <p:cNvSpPr txBox="1"/>
          <p:nvPr/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Datos de la rotonda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g5da878f724_0_102"/>
          <p:cNvPicPr preferRelativeResize="0"/>
          <p:nvPr/>
        </p:nvPicPr>
        <p:blipFill rotWithShape="1">
          <a:blip r:embed="rId4">
            <a:alphaModFix/>
          </a:blip>
          <a:srcRect t="47229" b="46630"/>
          <a:stretch/>
        </p:blipFill>
        <p:spPr>
          <a:xfrm>
            <a:off x="1011650" y="5393037"/>
            <a:ext cx="71206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5da878f724_0_102"/>
          <p:cNvPicPr preferRelativeResize="0"/>
          <p:nvPr/>
        </p:nvPicPr>
        <p:blipFill rotWithShape="1">
          <a:blip r:embed="rId4">
            <a:alphaModFix/>
          </a:blip>
          <a:srcRect t="90481"/>
          <a:stretch/>
        </p:blipFill>
        <p:spPr>
          <a:xfrm>
            <a:off x="1011675" y="6262550"/>
            <a:ext cx="7120675" cy="4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da878f724_0_119"/>
          <p:cNvSpPr txBox="1"/>
          <p:nvPr/>
        </p:nvSpPr>
        <p:spPr>
          <a:xfrm>
            <a:off x="76200" y="160775"/>
            <a:ext cx="8991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Gráficas del flujo con las configuraciones seleccionadas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5" name="Google Shape;445;g5da878f724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075"/>
            <a:ext cx="8839199" cy="32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5da878f724_0_119"/>
          <p:cNvSpPr txBox="1"/>
          <p:nvPr/>
        </p:nvSpPr>
        <p:spPr>
          <a:xfrm>
            <a:off x="944525" y="746075"/>
            <a:ext cx="1478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valle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5da878f724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50" y="3851525"/>
            <a:ext cx="8991600" cy="30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5da878f724_0_119"/>
          <p:cNvSpPr txBox="1"/>
          <p:nvPr/>
        </p:nvSpPr>
        <p:spPr>
          <a:xfrm>
            <a:off x="944525" y="4183750"/>
            <a:ext cx="1478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Hora pico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da878f724_0_92"/>
          <p:cNvSpPr txBox="1"/>
          <p:nvPr/>
        </p:nvSpPr>
        <p:spPr>
          <a:xfrm>
            <a:off x="575364" y="3224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F3A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g5da878f724_0_92"/>
          <p:cNvSpPr txBox="1"/>
          <p:nvPr/>
        </p:nvSpPr>
        <p:spPr>
          <a:xfrm>
            <a:off x="325200" y="746550"/>
            <a:ext cx="8493600" cy="3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Para hora valle, tomamos la segunda configuración que corresponde a 47 segundos por ciclo total de semáforo.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Para hora pico, tomamos la tercera configuración que corresponde a 55 segundos por ciclo total de semáforo.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pic>
        <p:nvPicPr>
          <p:cNvPr id="456" name="Google Shape;456;g5da878f724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99" y="2897287"/>
            <a:ext cx="5038675" cy="375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/>
          <p:nvPr/>
        </p:nvSpPr>
        <p:spPr>
          <a:xfrm>
            <a:off x="5982786" y="235413"/>
            <a:ext cx="3212592" cy="1105408"/>
          </a:xfrm>
          <a:custGeom>
            <a:avLst/>
            <a:gdLst/>
            <a:ahLst/>
            <a:cxnLst/>
            <a:rect l="l" t="t" r="r" b="b"/>
            <a:pathLst>
              <a:path w="5921828" h="3947885" extrusionOk="0">
                <a:moveTo>
                  <a:pt x="5921828" y="0"/>
                </a:moveTo>
                <a:lnTo>
                  <a:pt x="1596571" y="0"/>
                </a:lnTo>
                <a:lnTo>
                  <a:pt x="1596571" y="188685"/>
                </a:lnTo>
                <a:lnTo>
                  <a:pt x="508000" y="754743"/>
                </a:lnTo>
                <a:lnTo>
                  <a:pt x="87085" y="1582057"/>
                </a:lnTo>
                <a:lnTo>
                  <a:pt x="0" y="2946400"/>
                </a:lnTo>
                <a:lnTo>
                  <a:pt x="638628" y="3672114"/>
                </a:lnTo>
                <a:lnTo>
                  <a:pt x="1930400" y="3947885"/>
                </a:lnTo>
                <a:lnTo>
                  <a:pt x="5921828" y="3947885"/>
                </a:lnTo>
                <a:lnTo>
                  <a:pt x="5921828" y="0"/>
                </a:lnTo>
                <a:close/>
              </a:path>
            </a:pathLst>
          </a:custGeom>
          <a:solidFill>
            <a:srgbClr val="0FA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5593774" y="27851"/>
            <a:ext cx="3605344" cy="1529486"/>
          </a:xfrm>
          <a:custGeom>
            <a:avLst/>
            <a:gdLst/>
            <a:ahLst/>
            <a:cxnLst/>
            <a:rect l="l" t="t" r="r" b="b"/>
            <a:pathLst>
              <a:path w="21596" h="21577" extrusionOk="0">
                <a:moveTo>
                  <a:pt x="7417" y="40"/>
                </a:moveTo>
                <a:cubicBezTo>
                  <a:pt x="7232" y="49"/>
                  <a:pt x="7028" y="87"/>
                  <a:pt x="6828" y="114"/>
                </a:cubicBezTo>
                <a:cubicBezTo>
                  <a:pt x="6728" y="127"/>
                  <a:pt x="6619" y="157"/>
                  <a:pt x="6514" y="179"/>
                </a:cubicBezTo>
                <a:cubicBezTo>
                  <a:pt x="6407" y="205"/>
                  <a:pt x="6302" y="223"/>
                  <a:pt x="6191" y="258"/>
                </a:cubicBezTo>
                <a:cubicBezTo>
                  <a:pt x="5973" y="332"/>
                  <a:pt x="5741" y="394"/>
                  <a:pt x="5529" y="495"/>
                </a:cubicBezTo>
                <a:cubicBezTo>
                  <a:pt x="5421" y="543"/>
                  <a:pt x="5311" y="590"/>
                  <a:pt x="5203" y="641"/>
                </a:cubicBezTo>
                <a:cubicBezTo>
                  <a:pt x="5096" y="699"/>
                  <a:pt x="4987" y="757"/>
                  <a:pt x="4878" y="816"/>
                </a:cubicBezTo>
                <a:cubicBezTo>
                  <a:pt x="4769" y="872"/>
                  <a:pt x="4662" y="941"/>
                  <a:pt x="4556" y="1011"/>
                </a:cubicBezTo>
                <a:cubicBezTo>
                  <a:pt x="4450" y="1082"/>
                  <a:pt x="4340" y="1147"/>
                  <a:pt x="4234" y="1225"/>
                </a:cubicBezTo>
                <a:cubicBezTo>
                  <a:pt x="4026" y="1384"/>
                  <a:pt x="3811" y="1542"/>
                  <a:pt x="3610" y="1729"/>
                </a:cubicBezTo>
                <a:cubicBezTo>
                  <a:pt x="3401" y="1904"/>
                  <a:pt x="3207" y="2113"/>
                  <a:pt x="3007" y="2316"/>
                </a:cubicBezTo>
                <a:cubicBezTo>
                  <a:pt x="2816" y="2535"/>
                  <a:pt x="2619" y="2750"/>
                  <a:pt x="2440" y="2996"/>
                </a:cubicBezTo>
                <a:cubicBezTo>
                  <a:pt x="2254" y="3231"/>
                  <a:pt x="2085" y="3493"/>
                  <a:pt x="1911" y="3752"/>
                </a:cubicBezTo>
                <a:cubicBezTo>
                  <a:pt x="1748" y="4026"/>
                  <a:pt x="1581" y="4296"/>
                  <a:pt x="1434" y="4593"/>
                </a:cubicBezTo>
                <a:cubicBezTo>
                  <a:pt x="1279" y="4881"/>
                  <a:pt x="1146" y="5191"/>
                  <a:pt x="1010" y="5502"/>
                </a:cubicBezTo>
                <a:cubicBezTo>
                  <a:pt x="948" y="5662"/>
                  <a:pt x="886" y="5823"/>
                  <a:pt x="824" y="5983"/>
                </a:cubicBezTo>
                <a:cubicBezTo>
                  <a:pt x="761" y="6143"/>
                  <a:pt x="711" y="6314"/>
                  <a:pt x="655" y="6480"/>
                </a:cubicBezTo>
                <a:cubicBezTo>
                  <a:pt x="219" y="7821"/>
                  <a:pt x="-4" y="9322"/>
                  <a:pt x="0" y="10805"/>
                </a:cubicBezTo>
                <a:cubicBezTo>
                  <a:pt x="6" y="11548"/>
                  <a:pt x="61" y="12288"/>
                  <a:pt x="172" y="13010"/>
                </a:cubicBezTo>
                <a:cubicBezTo>
                  <a:pt x="286" y="13731"/>
                  <a:pt x="451" y="14433"/>
                  <a:pt x="660" y="15103"/>
                </a:cubicBezTo>
                <a:cubicBezTo>
                  <a:pt x="873" y="15771"/>
                  <a:pt x="1137" y="16404"/>
                  <a:pt x="1432" y="16996"/>
                </a:cubicBezTo>
                <a:cubicBezTo>
                  <a:pt x="1731" y="17585"/>
                  <a:pt x="2077" y="18119"/>
                  <a:pt x="2442" y="18608"/>
                </a:cubicBezTo>
                <a:cubicBezTo>
                  <a:pt x="3179" y="19575"/>
                  <a:pt x="4047" y="20298"/>
                  <a:pt x="4910" y="20767"/>
                </a:cubicBezTo>
                <a:cubicBezTo>
                  <a:pt x="5343" y="21001"/>
                  <a:pt x="5775" y="21176"/>
                  <a:pt x="6196" y="21302"/>
                </a:cubicBezTo>
                <a:cubicBezTo>
                  <a:pt x="6617" y="21425"/>
                  <a:pt x="7026" y="21500"/>
                  <a:pt x="7417" y="21541"/>
                </a:cubicBezTo>
                <a:cubicBezTo>
                  <a:pt x="7514" y="21550"/>
                  <a:pt x="7611" y="21557"/>
                  <a:pt x="7707" y="21566"/>
                </a:cubicBezTo>
                <a:cubicBezTo>
                  <a:pt x="7802" y="21568"/>
                  <a:pt x="7897" y="21571"/>
                  <a:pt x="7990" y="21574"/>
                </a:cubicBezTo>
                <a:cubicBezTo>
                  <a:pt x="8036" y="21576"/>
                  <a:pt x="8081" y="21576"/>
                  <a:pt x="8127" y="21577"/>
                </a:cubicBezTo>
                <a:cubicBezTo>
                  <a:pt x="8165" y="21577"/>
                  <a:pt x="8204" y="21577"/>
                  <a:pt x="8242" y="21577"/>
                </a:cubicBezTo>
                <a:cubicBezTo>
                  <a:pt x="8319" y="21577"/>
                  <a:pt x="8395" y="21577"/>
                  <a:pt x="8468" y="21577"/>
                </a:cubicBezTo>
                <a:cubicBezTo>
                  <a:pt x="8766" y="21577"/>
                  <a:pt x="9049" y="21577"/>
                  <a:pt x="9315" y="21577"/>
                </a:cubicBezTo>
                <a:cubicBezTo>
                  <a:pt x="9846" y="21577"/>
                  <a:pt x="10309" y="21577"/>
                  <a:pt x="10690" y="21577"/>
                </a:cubicBezTo>
                <a:cubicBezTo>
                  <a:pt x="11453" y="21577"/>
                  <a:pt x="11889" y="21577"/>
                  <a:pt x="11889" y="21577"/>
                </a:cubicBezTo>
                <a:lnTo>
                  <a:pt x="11889" y="21576"/>
                </a:lnTo>
                <a:lnTo>
                  <a:pt x="21594" y="21576"/>
                </a:lnTo>
                <a:lnTo>
                  <a:pt x="21594" y="19782"/>
                </a:lnTo>
                <a:lnTo>
                  <a:pt x="21594" y="19782"/>
                </a:lnTo>
                <a:lnTo>
                  <a:pt x="21094" y="19782"/>
                </a:lnTo>
                <a:cubicBezTo>
                  <a:pt x="21048" y="19782"/>
                  <a:pt x="21010" y="19732"/>
                  <a:pt x="21010" y="19670"/>
                </a:cubicBezTo>
                <a:cubicBezTo>
                  <a:pt x="21010" y="19608"/>
                  <a:pt x="21048" y="19558"/>
                  <a:pt x="21094" y="19558"/>
                </a:cubicBezTo>
                <a:lnTo>
                  <a:pt x="21594" y="19558"/>
                </a:lnTo>
                <a:lnTo>
                  <a:pt x="21594" y="19558"/>
                </a:lnTo>
                <a:lnTo>
                  <a:pt x="21594" y="17353"/>
                </a:lnTo>
                <a:lnTo>
                  <a:pt x="11850" y="17353"/>
                </a:lnTo>
                <a:lnTo>
                  <a:pt x="11850" y="17355"/>
                </a:lnTo>
                <a:cubicBezTo>
                  <a:pt x="11730" y="17355"/>
                  <a:pt x="11323" y="17355"/>
                  <a:pt x="10689" y="17355"/>
                </a:cubicBezTo>
                <a:cubicBezTo>
                  <a:pt x="10308" y="17355"/>
                  <a:pt x="9845" y="17355"/>
                  <a:pt x="9314" y="17355"/>
                </a:cubicBezTo>
                <a:cubicBezTo>
                  <a:pt x="9048" y="17355"/>
                  <a:pt x="8765" y="17355"/>
                  <a:pt x="8467" y="17355"/>
                </a:cubicBezTo>
                <a:cubicBezTo>
                  <a:pt x="8392" y="17355"/>
                  <a:pt x="8317" y="17355"/>
                  <a:pt x="8241" y="17355"/>
                </a:cubicBezTo>
                <a:cubicBezTo>
                  <a:pt x="8203" y="17355"/>
                  <a:pt x="8165" y="17355"/>
                  <a:pt x="8126" y="17355"/>
                </a:cubicBezTo>
                <a:cubicBezTo>
                  <a:pt x="8094" y="17353"/>
                  <a:pt x="8061" y="17353"/>
                  <a:pt x="8029" y="17352"/>
                </a:cubicBezTo>
                <a:cubicBezTo>
                  <a:pt x="7966" y="17351"/>
                  <a:pt x="7902" y="17348"/>
                  <a:pt x="7838" y="17346"/>
                </a:cubicBezTo>
                <a:cubicBezTo>
                  <a:pt x="7773" y="17341"/>
                  <a:pt x="7709" y="17335"/>
                  <a:pt x="7644" y="17331"/>
                </a:cubicBezTo>
                <a:cubicBezTo>
                  <a:pt x="6598" y="17235"/>
                  <a:pt x="5455" y="16716"/>
                  <a:pt x="4565" y="15548"/>
                </a:cubicBezTo>
                <a:cubicBezTo>
                  <a:pt x="4348" y="15252"/>
                  <a:pt x="4138" y="14934"/>
                  <a:pt x="3956" y="14576"/>
                </a:cubicBezTo>
                <a:cubicBezTo>
                  <a:pt x="3777" y="14215"/>
                  <a:pt x="3615" y="13832"/>
                  <a:pt x="3485" y="13422"/>
                </a:cubicBezTo>
                <a:cubicBezTo>
                  <a:pt x="3358" y="13010"/>
                  <a:pt x="3256" y="12579"/>
                  <a:pt x="3185" y="12136"/>
                </a:cubicBezTo>
                <a:cubicBezTo>
                  <a:pt x="3118" y="11693"/>
                  <a:pt x="3085" y="11239"/>
                  <a:pt x="3081" y="10788"/>
                </a:cubicBezTo>
                <a:cubicBezTo>
                  <a:pt x="3081" y="9881"/>
                  <a:pt x="3211" y="8988"/>
                  <a:pt x="3475" y="8181"/>
                </a:cubicBezTo>
                <a:cubicBezTo>
                  <a:pt x="3510" y="8080"/>
                  <a:pt x="3537" y="7976"/>
                  <a:pt x="3577" y="7880"/>
                </a:cubicBezTo>
                <a:cubicBezTo>
                  <a:pt x="3614" y="7783"/>
                  <a:pt x="3652" y="7684"/>
                  <a:pt x="3689" y="7586"/>
                </a:cubicBezTo>
                <a:cubicBezTo>
                  <a:pt x="3775" y="7399"/>
                  <a:pt x="3852" y="7207"/>
                  <a:pt x="3949" y="7032"/>
                </a:cubicBezTo>
                <a:cubicBezTo>
                  <a:pt x="4037" y="6849"/>
                  <a:pt x="4143" y="6686"/>
                  <a:pt x="4241" y="6516"/>
                </a:cubicBezTo>
                <a:cubicBezTo>
                  <a:pt x="4349" y="6358"/>
                  <a:pt x="4451" y="6193"/>
                  <a:pt x="4568" y="6052"/>
                </a:cubicBezTo>
                <a:cubicBezTo>
                  <a:pt x="4676" y="5898"/>
                  <a:pt x="4800" y="5771"/>
                  <a:pt x="4915" y="5634"/>
                </a:cubicBezTo>
                <a:cubicBezTo>
                  <a:pt x="5039" y="5512"/>
                  <a:pt x="5156" y="5380"/>
                  <a:pt x="5284" y="5276"/>
                </a:cubicBezTo>
                <a:cubicBezTo>
                  <a:pt x="5407" y="5158"/>
                  <a:pt x="5538" y="5067"/>
                  <a:pt x="5664" y="4968"/>
                </a:cubicBezTo>
                <a:cubicBezTo>
                  <a:pt x="5728" y="4919"/>
                  <a:pt x="5795" y="4883"/>
                  <a:pt x="5859" y="4839"/>
                </a:cubicBezTo>
                <a:cubicBezTo>
                  <a:pt x="5924" y="4796"/>
                  <a:pt x="5988" y="4753"/>
                  <a:pt x="6054" y="4722"/>
                </a:cubicBezTo>
                <a:cubicBezTo>
                  <a:pt x="6120" y="4686"/>
                  <a:pt x="6185" y="4650"/>
                  <a:pt x="6249" y="4616"/>
                </a:cubicBezTo>
                <a:cubicBezTo>
                  <a:pt x="6314" y="4584"/>
                  <a:pt x="6381" y="4558"/>
                  <a:pt x="6445" y="4530"/>
                </a:cubicBezTo>
                <a:cubicBezTo>
                  <a:pt x="6576" y="4464"/>
                  <a:pt x="6699" y="4440"/>
                  <a:pt x="6822" y="4392"/>
                </a:cubicBezTo>
                <a:cubicBezTo>
                  <a:pt x="6883" y="4371"/>
                  <a:pt x="6953" y="4362"/>
                  <a:pt x="7016" y="4347"/>
                </a:cubicBezTo>
                <a:cubicBezTo>
                  <a:pt x="7082" y="4334"/>
                  <a:pt x="7141" y="4312"/>
                  <a:pt x="7211" y="4305"/>
                </a:cubicBezTo>
                <a:cubicBezTo>
                  <a:pt x="7349" y="4289"/>
                  <a:pt x="7476" y="4261"/>
                  <a:pt x="7618" y="4255"/>
                </a:cubicBezTo>
                <a:cubicBezTo>
                  <a:pt x="8169" y="4208"/>
                  <a:pt x="8745" y="4229"/>
                  <a:pt x="9295" y="4231"/>
                </a:cubicBezTo>
                <a:cubicBezTo>
                  <a:pt x="9829" y="4231"/>
                  <a:pt x="10295" y="4232"/>
                  <a:pt x="10677" y="4232"/>
                </a:cubicBezTo>
                <a:cubicBezTo>
                  <a:pt x="11340" y="4232"/>
                  <a:pt x="11756" y="4232"/>
                  <a:pt x="11853" y="4232"/>
                </a:cubicBezTo>
                <a:lnTo>
                  <a:pt x="11853" y="4232"/>
                </a:lnTo>
                <a:lnTo>
                  <a:pt x="21596" y="4232"/>
                </a:lnTo>
                <a:lnTo>
                  <a:pt x="21596" y="2136"/>
                </a:lnTo>
                <a:lnTo>
                  <a:pt x="21596" y="2136"/>
                </a:lnTo>
                <a:lnTo>
                  <a:pt x="21580" y="2136"/>
                </a:lnTo>
                <a:cubicBezTo>
                  <a:pt x="21534" y="2136"/>
                  <a:pt x="21496" y="2086"/>
                  <a:pt x="21496" y="2024"/>
                </a:cubicBezTo>
                <a:cubicBezTo>
                  <a:pt x="21496" y="1963"/>
                  <a:pt x="21534" y="1913"/>
                  <a:pt x="21580" y="1913"/>
                </a:cubicBezTo>
                <a:lnTo>
                  <a:pt x="21596" y="1913"/>
                </a:lnTo>
                <a:lnTo>
                  <a:pt x="21596" y="1913"/>
                </a:lnTo>
                <a:lnTo>
                  <a:pt x="21596" y="8"/>
                </a:lnTo>
                <a:lnTo>
                  <a:pt x="11877" y="8"/>
                </a:lnTo>
                <a:lnTo>
                  <a:pt x="11877" y="8"/>
                </a:lnTo>
                <a:cubicBezTo>
                  <a:pt x="11877" y="8"/>
                  <a:pt x="11441" y="8"/>
                  <a:pt x="10678" y="8"/>
                </a:cubicBezTo>
                <a:cubicBezTo>
                  <a:pt x="10298" y="8"/>
                  <a:pt x="9837" y="7"/>
                  <a:pt x="9308" y="7"/>
                </a:cubicBezTo>
                <a:cubicBezTo>
                  <a:pt x="8795" y="7"/>
                  <a:pt x="8172" y="-23"/>
                  <a:pt x="7417" y="40"/>
                </a:cubicBezTo>
                <a:close/>
                <a:moveTo>
                  <a:pt x="20428" y="19561"/>
                </a:moveTo>
                <a:cubicBezTo>
                  <a:pt x="20475" y="19561"/>
                  <a:pt x="20512" y="19611"/>
                  <a:pt x="20512" y="19673"/>
                </a:cubicBezTo>
                <a:cubicBezTo>
                  <a:pt x="20512" y="19734"/>
                  <a:pt x="20475" y="19785"/>
                  <a:pt x="20428" y="19785"/>
                </a:cubicBezTo>
                <a:lnTo>
                  <a:pt x="19928" y="19785"/>
                </a:lnTo>
                <a:cubicBezTo>
                  <a:pt x="19882" y="19785"/>
                  <a:pt x="19845" y="19734"/>
                  <a:pt x="19845" y="19673"/>
                </a:cubicBezTo>
                <a:cubicBezTo>
                  <a:pt x="19845" y="19611"/>
                  <a:pt x="19882" y="19561"/>
                  <a:pt x="19928" y="19561"/>
                </a:cubicBezTo>
                <a:lnTo>
                  <a:pt x="20428" y="19561"/>
                </a:lnTo>
                <a:close/>
                <a:moveTo>
                  <a:pt x="19262" y="19561"/>
                </a:moveTo>
                <a:cubicBezTo>
                  <a:pt x="19308" y="19561"/>
                  <a:pt x="19346" y="19611"/>
                  <a:pt x="19346" y="19673"/>
                </a:cubicBezTo>
                <a:cubicBezTo>
                  <a:pt x="19346" y="19734"/>
                  <a:pt x="19308" y="19785"/>
                  <a:pt x="19262" y="19785"/>
                </a:cubicBezTo>
                <a:lnTo>
                  <a:pt x="18762" y="19785"/>
                </a:lnTo>
                <a:cubicBezTo>
                  <a:pt x="18716" y="19785"/>
                  <a:pt x="18678" y="19734"/>
                  <a:pt x="18678" y="19673"/>
                </a:cubicBezTo>
                <a:cubicBezTo>
                  <a:pt x="18678" y="19611"/>
                  <a:pt x="18716" y="19561"/>
                  <a:pt x="18762" y="19561"/>
                </a:cubicBezTo>
                <a:lnTo>
                  <a:pt x="19262" y="19561"/>
                </a:lnTo>
                <a:close/>
                <a:moveTo>
                  <a:pt x="18097" y="19561"/>
                </a:moveTo>
                <a:cubicBezTo>
                  <a:pt x="18143" y="19561"/>
                  <a:pt x="18180" y="19611"/>
                  <a:pt x="18180" y="19673"/>
                </a:cubicBezTo>
                <a:cubicBezTo>
                  <a:pt x="18180" y="19734"/>
                  <a:pt x="18143" y="19785"/>
                  <a:pt x="18097" y="19785"/>
                </a:cubicBezTo>
                <a:lnTo>
                  <a:pt x="17596" y="19785"/>
                </a:lnTo>
                <a:cubicBezTo>
                  <a:pt x="17550" y="19785"/>
                  <a:pt x="17513" y="19734"/>
                  <a:pt x="17513" y="19673"/>
                </a:cubicBezTo>
                <a:cubicBezTo>
                  <a:pt x="17513" y="19611"/>
                  <a:pt x="17550" y="19561"/>
                  <a:pt x="17596" y="19561"/>
                </a:cubicBezTo>
                <a:lnTo>
                  <a:pt x="18097" y="19561"/>
                </a:lnTo>
                <a:close/>
                <a:moveTo>
                  <a:pt x="16930" y="19561"/>
                </a:moveTo>
                <a:cubicBezTo>
                  <a:pt x="16976" y="19561"/>
                  <a:pt x="17014" y="19611"/>
                  <a:pt x="17014" y="19673"/>
                </a:cubicBezTo>
                <a:cubicBezTo>
                  <a:pt x="17014" y="19734"/>
                  <a:pt x="16976" y="19785"/>
                  <a:pt x="16930" y="19785"/>
                </a:cubicBezTo>
                <a:lnTo>
                  <a:pt x="16430" y="19785"/>
                </a:lnTo>
                <a:cubicBezTo>
                  <a:pt x="16384" y="19785"/>
                  <a:pt x="16346" y="19734"/>
                  <a:pt x="16346" y="19673"/>
                </a:cubicBezTo>
                <a:cubicBezTo>
                  <a:pt x="16346" y="19611"/>
                  <a:pt x="16384" y="19561"/>
                  <a:pt x="16430" y="19561"/>
                </a:cubicBezTo>
                <a:lnTo>
                  <a:pt x="16930" y="19561"/>
                </a:lnTo>
                <a:close/>
                <a:moveTo>
                  <a:pt x="15764" y="19561"/>
                </a:moveTo>
                <a:cubicBezTo>
                  <a:pt x="15810" y="19561"/>
                  <a:pt x="15847" y="19611"/>
                  <a:pt x="15847" y="19673"/>
                </a:cubicBezTo>
                <a:cubicBezTo>
                  <a:pt x="15847" y="19734"/>
                  <a:pt x="15810" y="19785"/>
                  <a:pt x="15764" y="19785"/>
                </a:cubicBezTo>
                <a:lnTo>
                  <a:pt x="15264" y="19785"/>
                </a:lnTo>
                <a:cubicBezTo>
                  <a:pt x="15218" y="19785"/>
                  <a:pt x="15180" y="19734"/>
                  <a:pt x="15180" y="19673"/>
                </a:cubicBezTo>
                <a:cubicBezTo>
                  <a:pt x="15180" y="19611"/>
                  <a:pt x="15218" y="19561"/>
                  <a:pt x="15264" y="19561"/>
                </a:cubicBezTo>
                <a:lnTo>
                  <a:pt x="15764" y="19561"/>
                </a:lnTo>
                <a:close/>
                <a:moveTo>
                  <a:pt x="14597" y="19561"/>
                </a:moveTo>
                <a:cubicBezTo>
                  <a:pt x="14643" y="19561"/>
                  <a:pt x="14681" y="19611"/>
                  <a:pt x="14681" y="19673"/>
                </a:cubicBezTo>
                <a:cubicBezTo>
                  <a:pt x="14681" y="19734"/>
                  <a:pt x="14643" y="19785"/>
                  <a:pt x="14597" y="19785"/>
                </a:cubicBezTo>
                <a:lnTo>
                  <a:pt x="14097" y="19785"/>
                </a:lnTo>
                <a:cubicBezTo>
                  <a:pt x="14051" y="19785"/>
                  <a:pt x="14014" y="19734"/>
                  <a:pt x="14014" y="19673"/>
                </a:cubicBezTo>
                <a:cubicBezTo>
                  <a:pt x="14014" y="19611"/>
                  <a:pt x="14051" y="19561"/>
                  <a:pt x="14097" y="19561"/>
                </a:cubicBezTo>
                <a:lnTo>
                  <a:pt x="14597" y="19561"/>
                </a:lnTo>
                <a:close/>
                <a:moveTo>
                  <a:pt x="13432" y="19561"/>
                </a:moveTo>
                <a:cubicBezTo>
                  <a:pt x="13478" y="19561"/>
                  <a:pt x="13516" y="19611"/>
                  <a:pt x="13516" y="19673"/>
                </a:cubicBezTo>
                <a:cubicBezTo>
                  <a:pt x="13516" y="19734"/>
                  <a:pt x="13478" y="19785"/>
                  <a:pt x="13432" y="19785"/>
                </a:cubicBezTo>
                <a:lnTo>
                  <a:pt x="12932" y="19785"/>
                </a:lnTo>
                <a:cubicBezTo>
                  <a:pt x="12886" y="19785"/>
                  <a:pt x="12848" y="19734"/>
                  <a:pt x="12848" y="19673"/>
                </a:cubicBezTo>
                <a:cubicBezTo>
                  <a:pt x="12848" y="19611"/>
                  <a:pt x="12886" y="19561"/>
                  <a:pt x="12932" y="19561"/>
                </a:cubicBezTo>
                <a:lnTo>
                  <a:pt x="13432" y="19561"/>
                </a:lnTo>
                <a:close/>
                <a:moveTo>
                  <a:pt x="12266" y="19561"/>
                </a:moveTo>
                <a:cubicBezTo>
                  <a:pt x="12312" y="19561"/>
                  <a:pt x="12349" y="19611"/>
                  <a:pt x="12349" y="19673"/>
                </a:cubicBezTo>
                <a:cubicBezTo>
                  <a:pt x="12349" y="19734"/>
                  <a:pt x="12312" y="19785"/>
                  <a:pt x="12266" y="19785"/>
                </a:cubicBezTo>
                <a:lnTo>
                  <a:pt x="11765" y="19785"/>
                </a:lnTo>
                <a:cubicBezTo>
                  <a:pt x="11719" y="19785"/>
                  <a:pt x="11682" y="19734"/>
                  <a:pt x="11682" y="19673"/>
                </a:cubicBezTo>
                <a:cubicBezTo>
                  <a:pt x="11682" y="19611"/>
                  <a:pt x="11719" y="19561"/>
                  <a:pt x="11765" y="19561"/>
                </a:cubicBezTo>
                <a:lnTo>
                  <a:pt x="12266" y="19561"/>
                </a:lnTo>
                <a:close/>
                <a:moveTo>
                  <a:pt x="11099" y="19561"/>
                </a:moveTo>
                <a:cubicBezTo>
                  <a:pt x="11145" y="19561"/>
                  <a:pt x="11183" y="19611"/>
                  <a:pt x="11183" y="19673"/>
                </a:cubicBezTo>
                <a:cubicBezTo>
                  <a:pt x="11183" y="19734"/>
                  <a:pt x="11145" y="19785"/>
                  <a:pt x="11099" y="19785"/>
                </a:cubicBezTo>
                <a:lnTo>
                  <a:pt x="10599" y="19785"/>
                </a:lnTo>
                <a:cubicBezTo>
                  <a:pt x="10553" y="19785"/>
                  <a:pt x="10515" y="19734"/>
                  <a:pt x="10515" y="19673"/>
                </a:cubicBezTo>
                <a:cubicBezTo>
                  <a:pt x="10515" y="19611"/>
                  <a:pt x="10553" y="19561"/>
                  <a:pt x="10599" y="19561"/>
                </a:cubicBezTo>
                <a:lnTo>
                  <a:pt x="11099" y="19561"/>
                </a:lnTo>
                <a:close/>
                <a:moveTo>
                  <a:pt x="9933" y="19561"/>
                </a:moveTo>
                <a:cubicBezTo>
                  <a:pt x="9979" y="19561"/>
                  <a:pt x="10016" y="19611"/>
                  <a:pt x="10016" y="19673"/>
                </a:cubicBezTo>
                <a:cubicBezTo>
                  <a:pt x="10016" y="19734"/>
                  <a:pt x="9979" y="19785"/>
                  <a:pt x="9933" y="19785"/>
                </a:cubicBezTo>
                <a:lnTo>
                  <a:pt x="9432" y="19785"/>
                </a:lnTo>
                <a:cubicBezTo>
                  <a:pt x="9386" y="19785"/>
                  <a:pt x="9349" y="19734"/>
                  <a:pt x="9349" y="19673"/>
                </a:cubicBezTo>
                <a:cubicBezTo>
                  <a:pt x="9349" y="19611"/>
                  <a:pt x="9386" y="19561"/>
                  <a:pt x="9432" y="19561"/>
                </a:cubicBezTo>
                <a:lnTo>
                  <a:pt x="9933" y="19561"/>
                </a:lnTo>
                <a:close/>
                <a:moveTo>
                  <a:pt x="8615" y="19561"/>
                </a:moveTo>
                <a:lnTo>
                  <a:pt x="8766" y="19561"/>
                </a:lnTo>
                <a:cubicBezTo>
                  <a:pt x="8812" y="19561"/>
                  <a:pt x="8850" y="19611"/>
                  <a:pt x="8850" y="19673"/>
                </a:cubicBezTo>
                <a:cubicBezTo>
                  <a:pt x="8850" y="19734"/>
                  <a:pt x="8812" y="19785"/>
                  <a:pt x="8766" y="19785"/>
                </a:cubicBezTo>
                <a:lnTo>
                  <a:pt x="8615" y="19785"/>
                </a:lnTo>
                <a:cubicBezTo>
                  <a:pt x="8497" y="19785"/>
                  <a:pt x="8381" y="19782"/>
                  <a:pt x="8264" y="19776"/>
                </a:cubicBezTo>
                <a:cubicBezTo>
                  <a:pt x="8218" y="19773"/>
                  <a:pt x="8184" y="19723"/>
                  <a:pt x="8184" y="19660"/>
                </a:cubicBezTo>
                <a:cubicBezTo>
                  <a:pt x="8186" y="19598"/>
                  <a:pt x="8224" y="19551"/>
                  <a:pt x="8270" y="19553"/>
                </a:cubicBezTo>
                <a:cubicBezTo>
                  <a:pt x="8385" y="19558"/>
                  <a:pt x="8501" y="19561"/>
                  <a:pt x="8615" y="19561"/>
                </a:cubicBezTo>
                <a:close/>
                <a:moveTo>
                  <a:pt x="7613" y="19484"/>
                </a:moveTo>
                <a:cubicBezTo>
                  <a:pt x="7656" y="19491"/>
                  <a:pt x="7687" y="19538"/>
                  <a:pt x="7687" y="19594"/>
                </a:cubicBezTo>
                <a:cubicBezTo>
                  <a:pt x="7687" y="19598"/>
                  <a:pt x="7687" y="19603"/>
                  <a:pt x="7685" y="19607"/>
                </a:cubicBezTo>
                <a:cubicBezTo>
                  <a:pt x="7680" y="19669"/>
                  <a:pt x="7638" y="19712"/>
                  <a:pt x="7593" y="19704"/>
                </a:cubicBezTo>
                <a:cubicBezTo>
                  <a:pt x="7426" y="19679"/>
                  <a:pt x="7259" y="19644"/>
                  <a:pt x="7094" y="19606"/>
                </a:cubicBezTo>
                <a:cubicBezTo>
                  <a:pt x="7049" y="19594"/>
                  <a:pt x="7018" y="19537"/>
                  <a:pt x="7027" y="19477"/>
                </a:cubicBezTo>
                <a:cubicBezTo>
                  <a:pt x="7035" y="19417"/>
                  <a:pt x="7078" y="19376"/>
                  <a:pt x="7123" y="19387"/>
                </a:cubicBezTo>
                <a:cubicBezTo>
                  <a:pt x="7285" y="19425"/>
                  <a:pt x="7449" y="19458"/>
                  <a:pt x="7613" y="19484"/>
                </a:cubicBezTo>
                <a:close/>
                <a:moveTo>
                  <a:pt x="6006" y="19006"/>
                </a:moveTo>
                <a:cubicBezTo>
                  <a:pt x="6161" y="19074"/>
                  <a:pt x="6321" y="19139"/>
                  <a:pt x="6479" y="19195"/>
                </a:cubicBezTo>
                <a:cubicBezTo>
                  <a:pt x="6517" y="19208"/>
                  <a:pt x="6542" y="19253"/>
                  <a:pt x="6542" y="19302"/>
                </a:cubicBezTo>
                <a:cubicBezTo>
                  <a:pt x="6542" y="19312"/>
                  <a:pt x="6540" y="19321"/>
                  <a:pt x="6538" y="19331"/>
                </a:cubicBezTo>
                <a:cubicBezTo>
                  <a:pt x="6527" y="19391"/>
                  <a:pt x="6480" y="19425"/>
                  <a:pt x="6437" y="19409"/>
                </a:cubicBezTo>
                <a:cubicBezTo>
                  <a:pt x="6274" y="19352"/>
                  <a:pt x="6111" y="19286"/>
                  <a:pt x="5952" y="19216"/>
                </a:cubicBezTo>
                <a:cubicBezTo>
                  <a:pt x="5909" y="19196"/>
                  <a:pt x="5885" y="19133"/>
                  <a:pt x="5900" y="19076"/>
                </a:cubicBezTo>
                <a:cubicBezTo>
                  <a:pt x="5915" y="19019"/>
                  <a:pt x="5962" y="18987"/>
                  <a:pt x="6006" y="19006"/>
                </a:cubicBezTo>
                <a:close/>
                <a:moveTo>
                  <a:pt x="4943" y="18409"/>
                </a:moveTo>
                <a:cubicBezTo>
                  <a:pt x="5088" y="18507"/>
                  <a:pt x="5239" y="18602"/>
                  <a:pt x="5391" y="18691"/>
                </a:cubicBezTo>
                <a:cubicBezTo>
                  <a:pt x="5422" y="18709"/>
                  <a:pt x="5442" y="18749"/>
                  <a:pt x="5442" y="18792"/>
                </a:cubicBezTo>
                <a:cubicBezTo>
                  <a:pt x="5442" y="18807"/>
                  <a:pt x="5439" y="18822"/>
                  <a:pt x="5435" y="18837"/>
                </a:cubicBezTo>
                <a:cubicBezTo>
                  <a:pt x="5417" y="18893"/>
                  <a:pt x="5368" y="18920"/>
                  <a:pt x="5326" y="18894"/>
                </a:cubicBezTo>
                <a:cubicBezTo>
                  <a:pt x="5171" y="18804"/>
                  <a:pt x="5016" y="18708"/>
                  <a:pt x="4868" y="18606"/>
                </a:cubicBezTo>
                <a:cubicBezTo>
                  <a:pt x="4828" y="18578"/>
                  <a:pt x="4812" y="18512"/>
                  <a:pt x="4832" y="18456"/>
                </a:cubicBezTo>
                <a:cubicBezTo>
                  <a:pt x="4851" y="18403"/>
                  <a:pt x="4902" y="18381"/>
                  <a:pt x="4943" y="18409"/>
                </a:cubicBezTo>
                <a:close/>
                <a:moveTo>
                  <a:pt x="3966" y="17598"/>
                </a:moveTo>
                <a:cubicBezTo>
                  <a:pt x="4095" y="17729"/>
                  <a:pt x="4231" y="17855"/>
                  <a:pt x="4371" y="17973"/>
                </a:cubicBezTo>
                <a:cubicBezTo>
                  <a:pt x="4396" y="17995"/>
                  <a:pt x="4410" y="18031"/>
                  <a:pt x="4410" y="18068"/>
                </a:cubicBezTo>
                <a:cubicBezTo>
                  <a:pt x="4410" y="18088"/>
                  <a:pt x="4406" y="18109"/>
                  <a:pt x="4397" y="18128"/>
                </a:cubicBezTo>
                <a:cubicBezTo>
                  <a:pt x="4373" y="18180"/>
                  <a:pt x="4321" y="18195"/>
                  <a:pt x="4283" y="18162"/>
                </a:cubicBezTo>
                <a:cubicBezTo>
                  <a:pt x="4139" y="18041"/>
                  <a:pt x="3999" y="17910"/>
                  <a:pt x="3866" y="17779"/>
                </a:cubicBezTo>
                <a:cubicBezTo>
                  <a:pt x="3830" y="17742"/>
                  <a:pt x="3822" y="17671"/>
                  <a:pt x="3849" y="17623"/>
                </a:cubicBezTo>
                <a:cubicBezTo>
                  <a:pt x="3877" y="17571"/>
                  <a:pt x="3928" y="17561"/>
                  <a:pt x="3966" y="17598"/>
                </a:cubicBezTo>
                <a:close/>
                <a:moveTo>
                  <a:pt x="3116" y="16565"/>
                </a:moveTo>
                <a:cubicBezTo>
                  <a:pt x="3225" y="16726"/>
                  <a:pt x="3341" y="16884"/>
                  <a:pt x="3461" y="17034"/>
                </a:cubicBezTo>
                <a:cubicBezTo>
                  <a:pt x="3478" y="17056"/>
                  <a:pt x="3488" y="17086"/>
                  <a:pt x="3488" y="17116"/>
                </a:cubicBezTo>
                <a:cubicBezTo>
                  <a:pt x="3488" y="17143"/>
                  <a:pt x="3480" y="17170"/>
                  <a:pt x="3465" y="17192"/>
                </a:cubicBezTo>
                <a:cubicBezTo>
                  <a:pt x="3434" y="17236"/>
                  <a:pt x="3381" y="17239"/>
                  <a:pt x="3348" y="17197"/>
                </a:cubicBezTo>
                <a:cubicBezTo>
                  <a:pt x="3224" y="17043"/>
                  <a:pt x="3104" y="16881"/>
                  <a:pt x="2992" y="16715"/>
                </a:cubicBezTo>
                <a:cubicBezTo>
                  <a:pt x="2961" y="16669"/>
                  <a:pt x="2964" y="16599"/>
                  <a:pt x="2998" y="16557"/>
                </a:cubicBezTo>
                <a:cubicBezTo>
                  <a:pt x="3033" y="16516"/>
                  <a:pt x="3085" y="16520"/>
                  <a:pt x="3116" y="16565"/>
                </a:cubicBezTo>
                <a:close/>
                <a:moveTo>
                  <a:pt x="2440" y="15328"/>
                </a:moveTo>
                <a:cubicBezTo>
                  <a:pt x="2523" y="15517"/>
                  <a:pt x="2612" y="15703"/>
                  <a:pt x="2706" y="15880"/>
                </a:cubicBezTo>
                <a:cubicBezTo>
                  <a:pt x="2717" y="15900"/>
                  <a:pt x="2721" y="15922"/>
                  <a:pt x="2721" y="15945"/>
                </a:cubicBezTo>
                <a:cubicBezTo>
                  <a:pt x="2721" y="15979"/>
                  <a:pt x="2709" y="16013"/>
                  <a:pt x="2686" y="16036"/>
                </a:cubicBezTo>
                <a:cubicBezTo>
                  <a:pt x="2648" y="16072"/>
                  <a:pt x="2596" y="16061"/>
                  <a:pt x="2570" y="16009"/>
                </a:cubicBezTo>
                <a:cubicBezTo>
                  <a:pt x="2472" y="15826"/>
                  <a:pt x="2380" y="15634"/>
                  <a:pt x="2296" y="15439"/>
                </a:cubicBezTo>
                <a:cubicBezTo>
                  <a:pt x="2272" y="15386"/>
                  <a:pt x="2286" y="15318"/>
                  <a:pt x="2326" y="15288"/>
                </a:cubicBezTo>
                <a:cubicBezTo>
                  <a:pt x="2366" y="15256"/>
                  <a:pt x="2417" y="15275"/>
                  <a:pt x="2440" y="15328"/>
                </a:cubicBezTo>
                <a:close/>
                <a:moveTo>
                  <a:pt x="1967" y="13930"/>
                </a:moveTo>
                <a:cubicBezTo>
                  <a:pt x="2019" y="14139"/>
                  <a:pt x="2079" y="14346"/>
                  <a:pt x="2144" y="14545"/>
                </a:cubicBezTo>
                <a:cubicBezTo>
                  <a:pt x="2148" y="14559"/>
                  <a:pt x="2150" y="14575"/>
                  <a:pt x="2150" y="14589"/>
                </a:cubicBezTo>
                <a:cubicBezTo>
                  <a:pt x="2150" y="14632"/>
                  <a:pt x="2132" y="14673"/>
                  <a:pt x="2100" y="14691"/>
                </a:cubicBezTo>
                <a:cubicBezTo>
                  <a:pt x="2058" y="14715"/>
                  <a:pt x="2009" y="14689"/>
                  <a:pt x="1990" y="14633"/>
                </a:cubicBezTo>
                <a:cubicBezTo>
                  <a:pt x="1924" y="14429"/>
                  <a:pt x="1862" y="14217"/>
                  <a:pt x="1808" y="14002"/>
                </a:cubicBezTo>
                <a:cubicBezTo>
                  <a:pt x="1793" y="13943"/>
                  <a:pt x="1817" y="13880"/>
                  <a:pt x="1861" y="13860"/>
                </a:cubicBezTo>
                <a:cubicBezTo>
                  <a:pt x="1905" y="13842"/>
                  <a:pt x="1952" y="13873"/>
                  <a:pt x="1967" y="13930"/>
                </a:cubicBezTo>
                <a:close/>
                <a:moveTo>
                  <a:pt x="1697" y="12437"/>
                </a:moveTo>
                <a:cubicBezTo>
                  <a:pt x="1723" y="12656"/>
                  <a:pt x="1754" y="12875"/>
                  <a:pt x="1789" y="13086"/>
                </a:cubicBezTo>
                <a:cubicBezTo>
                  <a:pt x="1790" y="13094"/>
                  <a:pt x="1791" y="13103"/>
                  <a:pt x="1791" y="13110"/>
                </a:cubicBezTo>
                <a:cubicBezTo>
                  <a:pt x="1791" y="13161"/>
                  <a:pt x="1765" y="13207"/>
                  <a:pt x="1726" y="13219"/>
                </a:cubicBezTo>
                <a:cubicBezTo>
                  <a:pt x="1681" y="13233"/>
                  <a:pt x="1636" y="13194"/>
                  <a:pt x="1626" y="13134"/>
                </a:cubicBezTo>
                <a:cubicBezTo>
                  <a:pt x="1590" y="12918"/>
                  <a:pt x="1558" y="12696"/>
                  <a:pt x="1532" y="12471"/>
                </a:cubicBezTo>
                <a:cubicBezTo>
                  <a:pt x="1524" y="12411"/>
                  <a:pt x="1557" y="12354"/>
                  <a:pt x="1602" y="12344"/>
                </a:cubicBezTo>
                <a:cubicBezTo>
                  <a:pt x="1648" y="12335"/>
                  <a:pt x="1689" y="12377"/>
                  <a:pt x="1697" y="12437"/>
                </a:cubicBezTo>
                <a:close/>
                <a:moveTo>
                  <a:pt x="1607" y="10902"/>
                </a:moveTo>
                <a:cubicBezTo>
                  <a:pt x="1608" y="11126"/>
                  <a:pt x="1614" y="11348"/>
                  <a:pt x="1625" y="11562"/>
                </a:cubicBezTo>
                <a:cubicBezTo>
                  <a:pt x="1625" y="11565"/>
                  <a:pt x="1625" y="11568"/>
                  <a:pt x="1625" y="11569"/>
                </a:cubicBezTo>
                <a:cubicBezTo>
                  <a:pt x="1625" y="11628"/>
                  <a:pt x="1591" y="11677"/>
                  <a:pt x="1547" y="11681"/>
                </a:cubicBezTo>
                <a:cubicBezTo>
                  <a:pt x="1501" y="11685"/>
                  <a:pt x="1461" y="11638"/>
                  <a:pt x="1458" y="11578"/>
                </a:cubicBezTo>
                <a:cubicBezTo>
                  <a:pt x="1447" y="11358"/>
                  <a:pt x="1441" y="11131"/>
                  <a:pt x="1439" y="10905"/>
                </a:cubicBezTo>
                <a:cubicBezTo>
                  <a:pt x="1439" y="10905"/>
                  <a:pt x="1439" y="10905"/>
                  <a:pt x="1439" y="10904"/>
                </a:cubicBezTo>
                <a:cubicBezTo>
                  <a:pt x="1439" y="10842"/>
                  <a:pt x="1475" y="10793"/>
                  <a:pt x="1521" y="10792"/>
                </a:cubicBezTo>
                <a:cubicBezTo>
                  <a:pt x="1568" y="10791"/>
                  <a:pt x="1606" y="10841"/>
                  <a:pt x="1607" y="10902"/>
                </a:cubicBezTo>
                <a:close/>
                <a:moveTo>
                  <a:pt x="1671" y="9350"/>
                </a:moveTo>
                <a:cubicBezTo>
                  <a:pt x="1671" y="9355"/>
                  <a:pt x="1671" y="9359"/>
                  <a:pt x="1670" y="9365"/>
                </a:cubicBezTo>
                <a:cubicBezTo>
                  <a:pt x="1650" y="9578"/>
                  <a:pt x="1635" y="9798"/>
                  <a:pt x="1624" y="10022"/>
                </a:cubicBezTo>
                <a:cubicBezTo>
                  <a:pt x="1621" y="10083"/>
                  <a:pt x="1581" y="10129"/>
                  <a:pt x="1535" y="10126"/>
                </a:cubicBezTo>
                <a:cubicBezTo>
                  <a:pt x="1489" y="10122"/>
                  <a:pt x="1455" y="10070"/>
                  <a:pt x="1457" y="10007"/>
                </a:cubicBezTo>
                <a:cubicBezTo>
                  <a:pt x="1468" y="9780"/>
                  <a:pt x="1484" y="9555"/>
                  <a:pt x="1504" y="9337"/>
                </a:cubicBezTo>
                <a:cubicBezTo>
                  <a:pt x="1509" y="9276"/>
                  <a:pt x="1551" y="9233"/>
                  <a:pt x="1597" y="9242"/>
                </a:cubicBezTo>
                <a:cubicBezTo>
                  <a:pt x="1640" y="9247"/>
                  <a:pt x="1671" y="9294"/>
                  <a:pt x="1671" y="9350"/>
                </a:cubicBezTo>
                <a:close/>
                <a:moveTo>
                  <a:pt x="1848" y="7722"/>
                </a:moveTo>
                <a:cubicBezTo>
                  <a:pt x="1884" y="7737"/>
                  <a:pt x="1908" y="7781"/>
                  <a:pt x="1908" y="7828"/>
                </a:cubicBezTo>
                <a:cubicBezTo>
                  <a:pt x="1908" y="7838"/>
                  <a:pt x="1907" y="7850"/>
                  <a:pt x="1905" y="7860"/>
                </a:cubicBezTo>
                <a:cubicBezTo>
                  <a:pt x="1859" y="8066"/>
                  <a:pt x="1817" y="8281"/>
                  <a:pt x="1782" y="8497"/>
                </a:cubicBezTo>
                <a:cubicBezTo>
                  <a:pt x="1772" y="8557"/>
                  <a:pt x="1727" y="8596"/>
                  <a:pt x="1682" y="8582"/>
                </a:cubicBezTo>
                <a:cubicBezTo>
                  <a:pt x="1637" y="8569"/>
                  <a:pt x="1609" y="8508"/>
                  <a:pt x="1619" y="8448"/>
                </a:cubicBezTo>
                <a:cubicBezTo>
                  <a:pt x="1655" y="8226"/>
                  <a:pt x="1697" y="8006"/>
                  <a:pt x="1745" y="7794"/>
                </a:cubicBezTo>
                <a:cubicBezTo>
                  <a:pt x="1758" y="7738"/>
                  <a:pt x="1804" y="7705"/>
                  <a:pt x="1848" y="7722"/>
                </a:cubicBezTo>
                <a:close/>
                <a:moveTo>
                  <a:pt x="2300" y="6291"/>
                </a:moveTo>
                <a:cubicBezTo>
                  <a:pt x="2328" y="6311"/>
                  <a:pt x="2345" y="6349"/>
                  <a:pt x="2345" y="6390"/>
                </a:cubicBezTo>
                <a:cubicBezTo>
                  <a:pt x="2345" y="6407"/>
                  <a:pt x="2342" y="6425"/>
                  <a:pt x="2335" y="6441"/>
                </a:cubicBezTo>
                <a:cubicBezTo>
                  <a:pt x="2259" y="6633"/>
                  <a:pt x="2189" y="6833"/>
                  <a:pt x="2125" y="7035"/>
                </a:cubicBezTo>
                <a:cubicBezTo>
                  <a:pt x="2107" y="7093"/>
                  <a:pt x="2059" y="7118"/>
                  <a:pt x="2016" y="7094"/>
                </a:cubicBezTo>
                <a:cubicBezTo>
                  <a:pt x="1973" y="7070"/>
                  <a:pt x="1954" y="7005"/>
                  <a:pt x="1972" y="6948"/>
                </a:cubicBezTo>
                <a:cubicBezTo>
                  <a:pt x="2038" y="6740"/>
                  <a:pt x="2110" y="6534"/>
                  <a:pt x="2189" y="6337"/>
                </a:cubicBezTo>
                <a:cubicBezTo>
                  <a:pt x="2209" y="6284"/>
                  <a:pt x="2259" y="6262"/>
                  <a:pt x="2300" y="6291"/>
                </a:cubicBezTo>
                <a:close/>
                <a:moveTo>
                  <a:pt x="2961" y="5014"/>
                </a:moveTo>
                <a:cubicBezTo>
                  <a:pt x="2980" y="5035"/>
                  <a:pt x="2991" y="5067"/>
                  <a:pt x="2991" y="5100"/>
                </a:cubicBezTo>
                <a:cubicBezTo>
                  <a:pt x="2991" y="5125"/>
                  <a:pt x="2984" y="5150"/>
                  <a:pt x="2972" y="5171"/>
                </a:cubicBezTo>
                <a:cubicBezTo>
                  <a:pt x="2867" y="5339"/>
                  <a:pt x="2767" y="5515"/>
                  <a:pt x="2674" y="5694"/>
                </a:cubicBezTo>
                <a:cubicBezTo>
                  <a:pt x="2648" y="5744"/>
                  <a:pt x="2596" y="5757"/>
                  <a:pt x="2558" y="5722"/>
                </a:cubicBezTo>
                <a:cubicBezTo>
                  <a:pt x="2521" y="5688"/>
                  <a:pt x="2511" y="5618"/>
                  <a:pt x="2537" y="5568"/>
                </a:cubicBezTo>
                <a:cubicBezTo>
                  <a:pt x="2632" y="5383"/>
                  <a:pt x="2736" y="5201"/>
                  <a:pt x="2843" y="5029"/>
                </a:cubicBezTo>
                <a:cubicBezTo>
                  <a:pt x="2873" y="4981"/>
                  <a:pt x="2925" y="4974"/>
                  <a:pt x="2961" y="5014"/>
                </a:cubicBezTo>
                <a:close/>
                <a:moveTo>
                  <a:pt x="3807" y="3946"/>
                </a:moveTo>
                <a:cubicBezTo>
                  <a:pt x="3819" y="3966"/>
                  <a:pt x="3825" y="3990"/>
                  <a:pt x="3825" y="4014"/>
                </a:cubicBezTo>
                <a:cubicBezTo>
                  <a:pt x="3825" y="4047"/>
                  <a:pt x="3815" y="4080"/>
                  <a:pt x="3794" y="4102"/>
                </a:cubicBezTo>
                <a:cubicBezTo>
                  <a:pt x="3665" y="4239"/>
                  <a:pt x="3539" y="4384"/>
                  <a:pt x="3421" y="4533"/>
                </a:cubicBezTo>
                <a:cubicBezTo>
                  <a:pt x="3388" y="4574"/>
                  <a:pt x="3335" y="4573"/>
                  <a:pt x="3304" y="4528"/>
                </a:cubicBezTo>
                <a:cubicBezTo>
                  <a:pt x="3273" y="4484"/>
                  <a:pt x="3274" y="4414"/>
                  <a:pt x="3307" y="4371"/>
                </a:cubicBezTo>
                <a:cubicBezTo>
                  <a:pt x="3428" y="4218"/>
                  <a:pt x="3557" y="4069"/>
                  <a:pt x="3690" y="3928"/>
                </a:cubicBezTo>
                <a:cubicBezTo>
                  <a:pt x="3727" y="3890"/>
                  <a:pt x="3779" y="3898"/>
                  <a:pt x="3807" y="3946"/>
                </a:cubicBezTo>
                <a:close/>
                <a:moveTo>
                  <a:pt x="4792" y="3115"/>
                </a:moveTo>
                <a:cubicBezTo>
                  <a:pt x="4799" y="3132"/>
                  <a:pt x="4802" y="3150"/>
                  <a:pt x="4802" y="3167"/>
                </a:cubicBezTo>
                <a:cubicBezTo>
                  <a:pt x="4802" y="3207"/>
                  <a:pt x="4786" y="3246"/>
                  <a:pt x="4758" y="3266"/>
                </a:cubicBezTo>
                <a:cubicBezTo>
                  <a:pt x="4611" y="3370"/>
                  <a:pt x="4468" y="3480"/>
                  <a:pt x="4331" y="3596"/>
                </a:cubicBezTo>
                <a:cubicBezTo>
                  <a:pt x="4292" y="3629"/>
                  <a:pt x="4241" y="3614"/>
                  <a:pt x="4216" y="3562"/>
                </a:cubicBezTo>
                <a:cubicBezTo>
                  <a:pt x="4192" y="3510"/>
                  <a:pt x="4203" y="3442"/>
                  <a:pt x="4242" y="3409"/>
                </a:cubicBezTo>
                <a:cubicBezTo>
                  <a:pt x="4382" y="3290"/>
                  <a:pt x="4530" y="3177"/>
                  <a:pt x="4680" y="3069"/>
                </a:cubicBezTo>
                <a:cubicBezTo>
                  <a:pt x="4721" y="3039"/>
                  <a:pt x="4771" y="3061"/>
                  <a:pt x="4792" y="3115"/>
                </a:cubicBezTo>
                <a:close/>
                <a:moveTo>
                  <a:pt x="5870" y="2515"/>
                </a:moveTo>
                <a:cubicBezTo>
                  <a:pt x="5873" y="2527"/>
                  <a:pt x="5874" y="2540"/>
                  <a:pt x="5874" y="2551"/>
                </a:cubicBezTo>
                <a:cubicBezTo>
                  <a:pt x="5874" y="2597"/>
                  <a:pt x="5853" y="2641"/>
                  <a:pt x="5817" y="2657"/>
                </a:cubicBezTo>
                <a:cubicBezTo>
                  <a:pt x="5660" y="2729"/>
                  <a:pt x="5505" y="2807"/>
                  <a:pt x="5355" y="2891"/>
                </a:cubicBezTo>
                <a:cubicBezTo>
                  <a:pt x="5312" y="2915"/>
                  <a:pt x="5264" y="2888"/>
                  <a:pt x="5246" y="2830"/>
                </a:cubicBezTo>
                <a:cubicBezTo>
                  <a:pt x="5227" y="2773"/>
                  <a:pt x="5248" y="2709"/>
                  <a:pt x="5291" y="2684"/>
                </a:cubicBezTo>
                <a:cubicBezTo>
                  <a:pt x="5444" y="2598"/>
                  <a:pt x="5603" y="2518"/>
                  <a:pt x="5764" y="2445"/>
                </a:cubicBezTo>
                <a:cubicBezTo>
                  <a:pt x="5808" y="2425"/>
                  <a:pt x="5855" y="2457"/>
                  <a:pt x="5870" y="2515"/>
                </a:cubicBezTo>
                <a:close/>
                <a:moveTo>
                  <a:pt x="6936" y="2263"/>
                </a:moveTo>
                <a:cubicBezTo>
                  <a:pt x="6775" y="2304"/>
                  <a:pt x="6612" y="2351"/>
                  <a:pt x="6452" y="2405"/>
                </a:cubicBezTo>
                <a:cubicBezTo>
                  <a:pt x="6407" y="2421"/>
                  <a:pt x="6362" y="2384"/>
                  <a:pt x="6351" y="2325"/>
                </a:cubicBezTo>
                <a:cubicBezTo>
                  <a:pt x="6339" y="2265"/>
                  <a:pt x="6367" y="2205"/>
                  <a:pt x="6411" y="2190"/>
                </a:cubicBezTo>
                <a:cubicBezTo>
                  <a:pt x="6575" y="2135"/>
                  <a:pt x="6742" y="2086"/>
                  <a:pt x="6906" y="2046"/>
                </a:cubicBezTo>
                <a:cubicBezTo>
                  <a:pt x="6951" y="2034"/>
                  <a:pt x="6995" y="2074"/>
                  <a:pt x="7003" y="2135"/>
                </a:cubicBezTo>
                <a:cubicBezTo>
                  <a:pt x="7004" y="2142"/>
                  <a:pt x="7004" y="2149"/>
                  <a:pt x="7004" y="2155"/>
                </a:cubicBezTo>
                <a:cubicBezTo>
                  <a:pt x="7003" y="2208"/>
                  <a:pt x="6975" y="2253"/>
                  <a:pt x="6936" y="2263"/>
                </a:cubicBezTo>
                <a:close/>
                <a:moveTo>
                  <a:pt x="20913" y="1913"/>
                </a:moveTo>
                <a:cubicBezTo>
                  <a:pt x="20959" y="1913"/>
                  <a:pt x="20996" y="1963"/>
                  <a:pt x="20996" y="2024"/>
                </a:cubicBezTo>
                <a:cubicBezTo>
                  <a:pt x="20996" y="2086"/>
                  <a:pt x="20959" y="2136"/>
                  <a:pt x="20913" y="2136"/>
                </a:cubicBezTo>
                <a:lnTo>
                  <a:pt x="20412" y="2136"/>
                </a:lnTo>
                <a:cubicBezTo>
                  <a:pt x="20366" y="2136"/>
                  <a:pt x="20329" y="2086"/>
                  <a:pt x="20329" y="2024"/>
                </a:cubicBezTo>
                <a:cubicBezTo>
                  <a:pt x="20329" y="1963"/>
                  <a:pt x="20366" y="1913"/>
                  <a:pt x="20412" y="1913"/>
                </a:cubicBezTo>
                <a:lnTo>
                  <a:pt x="20913" y="1913"/>
                </a:lnTo>
                <a:close/>
                <a:moveTo>
                  <a:pt x="19746" y="1913"/>
                </a:moveTo>
                <a:cubicBezTo>
                  <a:pt x="19792" y="1913"/>
                  <a:pt x="19830" y="1963"/>
                  <a:pt x="19830" y="2024"/>
                </a:cubicBezTo>
                <a:cubicBezTo>
                  <a:pt x="19830" y="2086"/>
                  <a:pt x="19792" y="2136"/>
                  <a:pt x="19746" y="2136"/>
                </a:cubicBezTo>
                <a:lnTo>
                  <a:pt x="19246" y="2136"/>
                </a:lnTo>
                <a:cubicBezTo>
                  <a:pt x="19200" y="2136"/>
                  <a:pt x="19162" y="2086"/>
                  <a:pt x="19162" y="2024"/>
                </a:cubicBezTo>
                <a:cubicBezTo>
                  <a:pt x="19162" y="1963"/>
                  <a:pt x="19200" y="1913"/>
                  <a:pt x="19246" y="1913"/>
                </a:cubicBezTo>
                <a:lnTo>
                  <a:pt x="19746" y="1913"/>
                </a:lnTo>
                <a:close/>
                <a:moveTo>
                  <a:pt x="18580" y="1913"/>
                </a:moveTo>
                <a:cubicBezTo>
                  <a:pt x="18626" y="1913"/>
                  <a:pt x="18663" y="1963"/>
                  <a:pt x="18663" y="2024"/>
                </a:cubicBezTo>
                <a:cubicBezTo>
                  <a:pt x="18663" y="2086"/>
                  <a:pt x="18626" y="2136"/>
                  <a:pt x="18580" y="2136"/>
                </a:cubicBezTo>
                <a:lnTo>
                  <a:pt x="18080" y="2136"/>
                </a:lnTo>
                <a:cubicBezTo>
                  <a:pt x="18033" y="2136"/>
                  <a:pt x="17996" y="2086"/>
                  <a:pt x="17996" y="2024"/>
                </a:cubicBezTo>
                <a:cubicBezTo>
                  <a:pt x="17996" y="1963"/>
                  <a:pt x="18033" y="1913"/>
                  <a:pt x="18080" y="1913"/>
                </a:cubicBezTo>
                <a:lnTo>
                  <a:pt x="18580" y="1913"/>
                </a:lnTo>
                <a:close/>
                <a:moveTo>
                  <a:pt x="17413" y="1913"/>
                </a:moveTo>
                <a:cubicBezTo>
                  <a:pt x="17459" y="1913"/>
                  <a:pt x="17497" y="1963"/>
                  <a:pt x="17497" y="2024"/>
                </a:cubicBezTo>
                <a:cubicBezTo>
                  <a:pt x="17497" y="2086"/>
                  <a:pt x="17459" y="2136"/>
                  <a:pt x="17413" y="2136"/>
                </a:cubicBezTo>
                <a:lnTo>
                  <a:pt x="16913" y="2136"/>
                </a:lnTo>
                <a:cubicBezTo>
                  <a:pt x="16867" y="2136"/>
                  <a:pt x="16830" y="2086"/>
                  <a:pt x="16830" y="2024"/>
                </a:cubicBezTo>
                <a:cubicBezTo>
                  <a:pt x="16830" y="1963"/>
                  <a:pt x="16867" y="1913"/>
                  <a:pt x="16913" y="1913"/>
                </a:cubicBezTo>
                <a:lnTo>
                  <a:pt x="17413" y="1913"/>
                </a:lnTo>
                <a:close/>
                <a:moveTo>
                  <a:pt x="16248" y="1913"/>
                </a:moveTo>
                <a:cubicBezTo>
                  <a:pt x="16294" y="1913"/>
                  <a:pt x="16331" y="1963"/>
                  <a:pt x="16331" y="2024"/>
                </a:cubicBezTo>
                <a:cubicBezTo>
                  <a:pt x="16331" y="2086"/>
                  <a:pt x="16294" y="2136"/>
                  <a:pt x="16248" y="2136"/>
                </a:cubicBezTo>
                <a:lnTo>
                  <a:pt x="15748" y="2136"/>
                </a:lnTo>
                <a:cubicBezTo>
                  <a:pt x="15702" y="2136"/>
                  <a:pt x="15664" y="2086"/>
                  <a:pt x="15664" y="2024"/>
                </a:cubicBezTo>
                <a:cubicBezTo>
                  <a:pt x="15664" y="1963"/>
                  <a:pt x="15702" y="1913"/>
                  <a:pt x="15748" y="1913"/>
                </a:cubicBezTo>
                <a:lnTo>
                  <a:pt x="16248" y="1913"/>
                </a:lnTo>
                <a:close/>
                <a:moveTo>
                  <a:pt x="15082" y="1913"/>
                </a:moveTo>
                <a:cubicBezTo>
                  <a:pt x="15128" y="1913"/>
                  <a:pt x="15165" y="1963"/>
                  <a:pt x="15165" y="2024"/>
                </a:cubicBezTo>
                <a:cubicBezTo>
                  <a:pt x="15165" y="2086"/>
                  <a:pt x="15128" y="2136"/>
                  <a:pt x="15082" y="2136"/>
                </a:cubicBezTo>
                <a:lnTo>
                  <a:pt x="14581" y="2136"/>
                </a:lnTo>
                <a:cubicBezTo>
                  <a:pt x="14535" y="2136"/>
                  <a:pt x="14498" y="2086"/>
                  <a:pt x="14498" y="2024"/>
                </a:cubicBezTo>
                <a:cubicBezTo>
                  <a:pt x="14498" y="1963"/>
                  <a:pt x="14535" y="1913"/>
                  <a:pt x="14581" y="1913"/>
                </a:cubicBezTo>
                <a:lnTo>
                  <a:pt x="15082" y="1913"/>
                </a:lnTo>
                <a:close/>
                <a:moveTo>
                  <a:pt x="13915" y="1913"/>
                </a:moveTo>
                <a:cubicBezTo>
                  <a:pt x="13961" y="1913"/>
                  <a:pt x="13999" y="1963"/>
                  <a:pt x="13999" y="2024"/>
                </a:cubicBezTo>
                <a:cubicBezTo>
                  <a:pt x="13999" y="2086"/>
                  <a:pt x="13961" y="2136"/>
                  <a:pt x="13915" y="2136"/>
                </a:cubicBezTo>
                <a:lnTo>
                  <a:pt x="13415" y="2136"/>
                </a:lnTo>
                <a:cubicBezTo>
                  <a:pt x="13369" y="2136"/>
                  <a:pt x="13331" y="2086"/>
                  <a:pt x="13331" y="2024"/>
                </a:cubicBezTo>
                <a:cubicBezTo>
                  <a:pt x="13331" y="1963"/>
                  <a:pt x="13369" y="1913"/>
                  <a:pt x="13415" y="1913"/>
                </a:cubicBezTo>
                <a:lnTo>
                  <a:pt x="13915" y="1913"/>
                </a:lnTo>
                <a:close/>
                <a:moveTo>
                  <a:pt x="12749" y="1913"/>
                </a:moveTo>
                <a:cubicBezTo>
                  <a:pt x="12795" y="1913"/>
                  <a:pt x="12832" y="1963"/>
                  <a:pt x="12832" y="2024"/>
                </a:cubicBezTo>
                <a:cubicBezTo>
                  <a:pt x="12832" y="2086"/>
                  <a:pt x="12795" y="2136"/>
                  <a:pt x="12749" y="2136"/>
                </a:cubicBezTo>
                <a:lnTo>
                  <a:pt x="12248" y="2136"/>
                </a:lnTo>
                <a:cubicBezTo>
                  <a:pt x="12202" y="2136"/>
                  <a:pt x="12165" y="2086"/>
                  <a:pt x="12165" y="2024"/>
                </a:cubicBezTo>
                <a:cubicBezTo>
                  <a:pt x="12165" y="1963"/>
                  <a:pt x="12202" y="1913"/>
                  <a:pt x="12248" y="1913"/>
                </a:cubicBezTo>
                <a:lnTo>
                  <a:pt x="12749" y="1913"/>
                </a:lnTo>
                <a:close/>
                <a:moveTo>
                  <a:pt x="11582" y="1913"/>
                </a:moveTo>
                <a:cubicBezTo>
                  <a:pt x="11628" y="1913"/>
                  <a:pt x="11666" y="1963"/>
                  <a:pt x="11666" y="2024"/>
                </a:cubicBezTo>
                <a:cubicBezTo>
                  <a:pt x="11666" y="2086"/>
                  <a:pt x="11628" y="2136"/>
                  <a:pt x="11582" y="2136"/>
                </a:cubicBezTo>
                <a:lnTo>
                  <a:pt x="11082" y="2136"/>
                </a:lnTo>
                <a:cubicBezTo>
                  <a:pt x="11036" y="2136"/>
                  <a:pt x="10998" y="2086"/>
                  <a:pt x="10998" y="2024"/>
                </a:cubicBezTo>
                <a:cubicBezTo>
                  <a:pt x="10998" y="1963"/>
                  <a:pt x="11036" y="1913"/>
                  <a:pt x="11082" y="1913"/>
                </a:cubicBezTo>
                <a:lnTo>
                  <a:pt x="11582" y="1913"/>
                </a:lnTo>
                <a:close/>
                <a:moveTo>
                  <a:pt x="10417" y="1913"/>
                </a:moveTo>
                <a:cubicBezTo>
                  <a:pt x="10463" y="1913"/>
                  <a:pt x="10500" y="1963"/>
                  <a:pt x="10500" y="2024"/>
                </a:cubicBezTo>
                <a:cubicBezTo>
                  <a:pt x="10500" y="2086"/>
                  <a:pt x="10463" y="2136"/>
                  <a:pt x="10417" y="2136"/>
                </a:cubicBezTo>
                <a:lnTo>
                  <a:pt x="9917" y="2136"/>
                </a:lnTo>
                <a:cubicBezTo>
                  <a:pt x="9871" y="2136"/>
                  <a:pt x="9833" y="2086"/>
                  <a:pt x="9833" y="2024"/>
                </a:cubicBezTo>
                <a:cubicBezTo>
                  <a:pt x="9833" y="1963"/>
                  <a:pt x="9871" y="1913"/>
                  <a:pt x="9917" y="1913"/>
                </a:cubicBezTo>
                <a:lnTo>
                  <a:pt x="10417" y="1913"/>
                </a:lnTo>
                <a:close/>
                <a:moveTo>
                  <a:pt x="9250" y="1913"/>
                </a:moveTo>
                <a:cubicBezTo>
                  <a:pt x="9296" y="1913"/>
                  <a:pt x="9334" y="1963"/>
                  <a:pt x="9334" y="2024"/>
                </a:cubicBezTo>
                <a:cubicBezTo>
                  <a:pt x="9334" y="2086"/>
                  <a:pt x="9296" y="2136"/>
                  <a:pt x="9250" y="2136"/>
                </a:cubicBezTo>
                <a:lnTo>
                  <a:pt x="8750" y="2136"/>
                </a:lnTo>
                <a:cubicBezTo>
                  <a:pt x="8704" y="2136"/>
                  <a:pt x="8667" y="2086"/>
                  <a:pt x="8667" y="2024"/>
                </a:cubicBezTo>
                <a:cubicBezTo>
                  <a:pt x="8667" y="1963"/>
                  <a:pt x="8704" y="1913"/>
                  <a:pt x="8750" y="1913"/>
                </a:cubicBezTo>
                <a:lnTo>
                  <a:pt x="9250" y="1913"/>
                </a:lnTo>
                <a:close/>
                <a:moveTo>
                  <a:pt x="8168" y="2024"/>
                </a:moveTo>
                <a:cubicBezTo>
                  <a:pt x="8168" y="2086"/>
                  <a:pt x="8130" y="2136"/>
                  <a:pt x="8084" y="2136"/>
                </a:cubicBezTo>
                <a:lnTo>
                  <a:pt x="7660" y="2136"/>
                </a:lnTo>
                <a:cubicBezTo>
                  <a:pt x="7660" y="2136"/>
                  <a:pt x="7634" y="2137"/>
                  <a:pt x="7589" y="2143"/>
                </a:cubicBezTo>
                <a:cubicBezTo>
                  <a:pt x="7543" y="2147"/>
                  <a:pt x="7503" y="2103"/>
                  <a:pt x="7499" y="2042"/>
                </a:cubicBezTo>
                <a:cubicBezTo>
                  <a:pt x="7495" y="1981"/>
                  <a:pt x="7529" y="1927"/>
                  <a:pt x="7575" y="1921"/>
                </a:cubicBezTo>
                <a:cubicBezTo>
                  <a:pt x="7626" y="1916"/>
                  <a:pt x="7652" y="1914"/>
                  <a:pt x="7654" y="1914"/>
                </a:cubicBezTo>
                <a:lnTo>
                  <a:pt x="8083" y="1914"/>
                </a:lnTo>
                <a:cubicBezTo>
                  <a:pt x="8130" y="1913"/>
                  <a:pt x="8168" y="1963"/>
                  <a:pt x="8168" y="2024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 txBox="1"/>
          <p:nvPr/>
        </p:nvSpPr>
        <p:spPr>
          <a:xfrm>
            <a:off x="6108205" y="509918"/>
            <a:ext cx="32163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REFERENCIAS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251520" y="5949280"/>
            <a:ext cx="792000" cy="79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287310" y="2551572"/>
            <a:ext cx="216000" cy="216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D5D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287309" y="1856644"/>
            <a:ext cx="216000" cy="216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287309" y="2152900"/>
            <a:ext cx="216000" cy="216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171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4"/>
          <p:cNvSpPr txBox="1"/>
          <p:nvPr/>
        </p:nvSpPr>
        <p:spPr>
          <a:xfrm>
            <a:off x="531000" y="1770050"/>
            <a:ext cx="8082000" cy="4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Taha, H. A. (2008).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Investigación de operaciones, 5 edición.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Arkansas, Falletevile: Alfaomega.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Gasulla, M. M. (Julio de 2012). Estudio y mejora de la capacidad y funcionalidad de glorietas con flujos de tráfico descompensados mediante microsimulación de tráfico. Catalunya, España.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Ruiz, M. (2019). Modelos Matemáticos. Bogotá, Colombia: Universidad Nacional de Colombia.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Kenneth H. Rose, e. i. (2000).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Handbook of discrete and combinatorial mathematics.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CRC Press Boca Raton London New York Washington, D.C.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Nesetril, J. M. (2008).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Invitación a la matemática discreta.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Reverte.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Jonathan L. Gross, J. Y. (2005).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Mathematics and its applications.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Chapman &amp; Hall/CRC, Taylor Francis Group.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Recomendaciones para el diseño de glorietas en carreteras suburbanas.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(s.f.). Madrid, España: Comunidad autonoma madrid, servicio de documentación y publicación.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Pacheco, D. Y. (2014).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y mejora de la fluidez del tránsito mediante el diseño de una rotonda en la intersección los robles-Los Laureles, Valdivia.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Universidad Austral de Chile, facultad de ingeniería. Escuela de ingeniería civil en obras civiles.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Gibson, J. (2011).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Teoría de flujos vehiculares, notas de clase.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Universidad de Chile, división ingeniería y transporte.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FHWA. (2000). Rotondas moderna, guía informativa.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14"/>
          <p:cNvSpPr/>
          <p:nvPr/>
        </p:nvSpPr>
        <p:spPr>
          <a:xfrm>
            <a:off x="287309" y="2843769"/>
            <a:ext cx="216000" cy="216000"/>
          </a:xfrm>
          <a:prstGeom prst="ellipse">
            <a:avLst/>
          </a:prstGeom>
          <a:solidFill>
            <a:srgbClr val="98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4"/>
          <p:cNvSpPr/>
          <p:nvPr/>
        </p:nvSpPr>
        <p:spPr>
          <a:xfrm>
            <a:off x="287309" y="3320994"/>
            <a:ext cx="216000" cy="216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287309" y="5309894"/>
            <a:ext cx="216000" cy="216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287309" y="3583275"/>
            <a:ext cx="216000" cy="216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171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287309" y="5834750"/>
            <a:ext cx="216000" cy="216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171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287303" y="4076840"/>
            <a:ext cx="216000" cy="216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D5D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287309" y="4577869"/>
            <a:ext cx="216000" cy="216000"/>
          </a:xfrm>
          <a:prstGeom prst="ellipse">
            <a:avLst/>
          </a:prstGeom>
          <a:solidFill>
            <a:srgbClr val="98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l="11016" t="15174" b="7165"/>
          <a:stretch/>
        </p:blipFill>
        <p:spPr>
          <a:xfrm>
            <a:off x="3779912" y="404664"/>
            <a:ext cx="5040600" cy="33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0" y="2492896"/>
            <a:ext cx="9141550" cy="4331137"/>
          </a:xfrm>
          <a:custGeom>
            <a:avLst/>
            <a:gdLst/>
            <a:ahLst/>
            <a:cxnLst/>
            <a:rect l="l" t="t" r="r" b="b"/>
            <a:pathLst>
              <a:path w="8624104" h="5156116" extrusionOk="0">
                <a:moveTo>
                  <a:pt x="3826908" y="4988527"/>
                </a:moveTo>
                <a:cubicBezTo>
                  <a:pt x="3819948" y="4988527"/>
                  <a:pt x="3814294" y="4994256"/>
                  <a:pt x="3814294" y="5000941"/>
                </a:cubicBezTo>
                <a:lnTo>
                  <a:pt x="3814294" y="5103595"/>
                </a:lnTo>
                <a:cubicBezTo>
                  <a:pt x="3814294" y="5110280"/>
                  <a:pt x="3819948" y="5116009"/>
                  <a:pt x="3826908" y="5116009"/>
                </a:cubicBezTo>
                <a:lnTo>
                  <a:pt x="3841695" y="5116009"/>
                </a:lnTo>
                <a:cubicBezTo>
                  <a:pt x="3844739" y="5116009"/>
                  <a:pt x="3847784" y="5114577"/>
                  <a:pt x="3850394" y="5112190"/>
                </a:cubicBezTo>
                <a:cubicBezTo>
                  <a:pt x="3852567" y="5110280"/>
                  <a:pt x="3853873" y="5106938"/>
                  <a:pt x="3853873" y="5103595"/>
                </a:cubicBezTo>
                <a:lnTo>
                  <a:pt x="3853873" y="5000941"/>
                </a:lnTo>
                <a:cubicBezTo>
                  <a:pt x="3853873" y="4997598"/>
                  <a:pt x="3852567" y="4994734"/>
                  <a:pt x="3850394" y="4992347"/>
                </a:cubicBezTo>
                <a:cubicBezTo>
                  <a:pt x="3848218" y="4989959"/>
                  <a:pt x="3845174" y="4988527"/>
                  <a:pt x="3841695" y="4988527"/>
                </a:cubicBezTo>
                <a:close/>
                <a:moveTo>
                  <a:pt x="3826908" y="4748840"/>
                </a:moveTo>
                <a:cubicBezTo>
                  <a:pt x="3819948" y="4748840"/>
                  <a:pt x="3814730" y="4754092"/>
                  <a:pt x="3814730" y="4761254"/>
                </a:cubicBezTo>
                <a:lnTo>
                  <a:pt x="3814730" y="4863909"/>
                </a:lnTo>
                <a:cubicBezTo>
                  <a:pt x="3814730" y="4867251"/>
                  <a:pt x="3816034" y="4870116"/>
                  <a:pt x="3818208" y="4872503"/>
                </a:cubicBezTo>
                <a:cubicBezTo>
                  <a:pt x="3820383" y="4874891"/>
                  <a:pt x="3823428" y="4876323"/>
                  <a:pt x="3826908" y="4876323"/>
                </a:cubicBezTo>
                <a:lnTo>
                  <a:pt x="3842129" y="4876323"/>
                </a:lnTo>
                <a:cubicBezTo>
                  <a:pt x="3848653" y="4876323"/>
                  <a:pt x="3854307" y="4870593"/>
                  <a:pt x="3854307" y="4863909"/>
                </a:cubicBezTo>
                <a:lnTo>
                  <a:pt x="3854307" y="4761254"/>
                </a:lnTo>
                <a:cubicBezTo>
                  <a:pt x="3854307" y="4757912"/>
                  <a:pt x="3853002" y="4754570"/>
                  <a:pt x="3850394" y="4752183"/>
                </a:cubicBezTo>
                <a:cubicBezTo>
                  <a:pt x="3848653" y="4750272"/>
                  <a:pt x="3845174" y="4748840"/>
                  <a:pt x="3842129" y="4748840"/>
                </a:cubicBezTo>
                <a:close/>
                <a:moveTo>
                  <a:pt x="3827342" y="4509153"/>
                </a:moveTo>
                <a:cubicBezTo>
                  <a:pt x="3820383" y="4509153"/>
                  <a:pt x="3814730" y="4514883"/>
                  <a:pt x="3814730" y="4521567"/>
                </a:cubicBezTo>
                <a:lnTo>
                  <a:pt x="3814730" y="4624222"/>
                </a:lnTo>
                <a:cubicBezTo>
                  <a:pt x="3814730" y="4630906"/>
                  <a:pt x="3820383" y="4636636"/>
                  <a:pt x="3827342" y="4636636"/>
                </a:cubicBezTo>
                <a:lnTo>
                  <a:pt x="3842129" y="4636636"/>
                </a:lnTo>
                <a:cubicBezTo>
                  <a:pt x="3845174" y="4636636"/>
                  <a:pt x="3848653" y="4635204"/>
                  <a:pt x="3850828" y="4632816"/>
                </a:cubicBezTo>
                <a:cubicBezTo>
                  <a:pt x="3853002" y="4630429"/>
                  <a:pt x="3854307" y="4627564"/>
                  <a:pt x="3854307" y="4624222"/>
                </a:cubicBezTo>
                <a:lnTo>
                  <a:pt x="3854307" y="4521567"/>
                </a:lnTo>
                <a:cubicBezTo>
                  <a:pt x="3854307" y="4518225"/>
                  <a:pt x="3853002" y="4515360"/>
                  <a:pt x="3850828" y="4512973"/>
                </a:cubicBezTo>
                <a:cubicBezTo>
                  <a:pt x="3848653" y="4510586"/>
                  <a:pt x="3845609" y="4509153"/>
                  <a:pt x="3842129" y="4509153"/>
                </a:cubicBezTo>
                <a:close/>
                <a:moveTo>
                  <a:pt x="3827342" y="4268989"/>
                </a:moveTo>
                <a:cubicBezTo>
                  <a:pt x="3820819" y="4268989"/>
                  <a:pt x="3815164" y="4274719"/>
                  <a:pt x="3815164" y="4281403"/>
                </a:cubicBezTo>
                <a:lnTo>
                  <a:pt x="3815164" y="4384536"/>
                </a:lnTo>
                <a:cubicBezTo>
                  <a:pt x="3815164" y="4387400"/>
                  <a:pt x="3816468" y="4390742"/>
                  <a:pt x="3818644" y="4393129"/>
                </a:cubicBezTo>
                <a:cubicBezTo>
                  <a:pt x="3820819" y="4395517"/>
                  <a:pt x="3824297" y="4396472"/>
                  <a:pt x="3827342" y="4396472"/>
                </a:cubicBezTo>
                <a:lnTo>
                  <a:pt x="3842564" y="4396472"/>
                </a:lnTo>
                <a:cubicBezTo>
                  <a:pt x="3849089" y="4396472"/>
                  <a:pt x="3854742" y="4391220"/>
                  <a:pt x="3854742" y="4384536"/>
                </a:cubicBezTo>
                <a:lnTo>
                  <a:pt x="3854742" y="4281403"/>
                </a:lnTo>
                <a:cubicBezTo>
                  <a:pt x="3854742" y="4278538"/>
                  <a:pt x="3853437" y="4275196"/>
                  <a:pt x="3851263" y="4272809"/>
                </a:cubicBezTo>
                <a:cubicBezTo>
                  <a:pt x="3849089" y="4270421"/>
                  <a:pt x="3846043" y="4268989"/>
                  <a:pt x="3842564" y="4268989"/>
                </a:cubicBezTo>
                <a:close/>
                <a:moveTo>
                  <a:pt x="3827776" y="4029303"/>
                </a:moveTo>
                <a:cubicBezTo>
                  <a:pt x="3820819" y="4029303"/>
                  <a:pt x="3815599" y="4035032"/>
                  <a:pt x="3815599" y="4041716"/>
                </a:cubicBezTo>
                <a:lnTo>
                  <a:pt x="3815599" y="4144372"/>
                </a:lnTo>
                <a:cubicBezTo>
                  <a:pt x="3815599" y="4147713"/>
                  <a:pt x="3816903" y="4150578"/>
                  <a:pt x="3819078" y="4152965"/>
                </a:cubicBezTo>
                <a:cubicBezTo>
                  <a:pt x="3821253" y="4155353"/>
                  <a:pt x="3824297" y="4156786"/>
                  <a:pt x="3827776" y="4156786"/>
                </a:cubicBezTo>
                <a:lnTo>
                  <a:pt x="3842564" y="4156786"/>
                </a:lnTo>
                <a:cubicBezTo>
                  <a:pt x="3849523" y="4156786"/>
                  <a:pt x="3855178" y="4151533"/>
                  <a:pt x="3855178" y="4144372"/>
                </a:cubicBezTo>
                <a:lnTo>
                  <a:pt x="3855178" y="4041716"/>
                </a:lnTo>
                <a:cubicBezTo>
                  <a:pt x="3855178" y="4038374"/>
                  <a:pt x="3853873" y="4035509"/>
                  <a:pt x="3851263" y="4033122"/>
                </a:cubicBezTo>
                <a:cubicBezTo>
                  <a:pt x="3849089" y="4030735"/>
                  <a:pt x="3846043" y="4029303"/>
                  <a:pt x="3842564" y="4029303"/>
                </a:cubicBezTo>
                <a:close/>
                <a:moveTo>
                  <a:pt x="8473231" y="3821128"/>
                </a:moveTo>
                <a:cubicBezTo>
                  <a:pt x="8469752" y="3821128"/>
                  <a:pt x="8466708" y="3822560"/>
                  <a:pt x="8464533" y="3824948"/>
                </a:cubicBezTo>
                <a:cubicBezTo>
                  <a:pt x="8461923" y="3826858"/>
                  <a:pt x="8460619" y="3830200"/>
                  <a:pt x="8460619" y="3833542"/>
                </a:cubicBezTo>
                <a:lnTo>
                  <a:pt x="8460619" y="3848343"/>
                </a:lnTo>
                <a:cubicBezTo>
                  <a:pt x="8460619" y="3855505"/>
                  <a:pt x="8466273" y="3860757"/>
                  <a:pt x="8473231" y="3860757"/>
                </a:cubicBezTo>
                <a:lnTo>
                  <a:pt x="8575874" y="3861235"/>
                </a:lnTo>
                <a:cubicBezTo>
                  <a:pt x="8578919" y="3861235"/>
                  <a:pt x="8581963" y="3859803"/>
                  <a:pt x="8584573" y="3857416"/>
                </a:cubicBezTo>
                <a:cubicBezTo>
                  <a:pt x="8586747" y="3855505"/>
                  <a:pt x="8588052" y="3852163"/>
                  <a:pt x="8588052" y="3848821"/>
                </a:cubicBezTo>
                <a:lnTo>
                  <a:pt x="8588052" y="3833542"/>
                </a:lnTo>
                <a:cubicBezTo>
                  <a:pt x="8588052" y="3826858"/>
                  <a:pt x="8582833" y="3821128"/>
                  <a:pt x="8575874" y="3821128"/>
                </a:cubicBezTo>
                <a:close/>
                <a:moveTo>
                  <a:pt x="8233152" y="3821128"/>
                </a:moveTo>
                <a:cubicBezTo>
                  <a:pt x="8226193" y="3821128"/>
                  <a:pt x="8220974" y="3826858"/>
                  <a:pt x="8220974" y="3833542"/>
                </a:cubicBezTo>
                <a:lnTo>
                  <a:pt x="8220974" y="3848343"/>
                </a:lnTo>
                <a:cubicBezTo>
                  <a:pt x="8220974" y="3851686"/>
                  <a:pt x="8222278" y="3855029"/>
                  <a:pt x="8224453" y="3857416"/>
                </a:cubicBezTo>
                <a:cubicBezTo>
                  <a:pt x="8226628" y="3859803"/>
                  <a:pt x="8229672" y="3860757"/>
                  <a:pt x="8233152" y="3860757"/>
                </a:cubicBezTo>
                <a:lnTo>
                  <a:pt x="8336230" y="3860757"/>
                </a:lnTo>
                <a:cubicBezTo>
                  <a:pt x="8342754" y="3860757"/>
                  <a:pt x="8348408" y="3855505"/>
                  <a:pt x="8348408" y="3848343"/>
                </a:cubicBezTo>
                <a:lnTo>
                  <a:pt x="8348408" y="3834020"/>
                </a:lnTo>
                <a:cubicBezTo>
                  <a:pt x="8348408" y="3830678"/>
                  <a:pt x="8347102" y="3827813"/>
                  <a:pt x="8344928" y="3825426"/>
                </a:cubicBezTo>
                <a:cubicBezTo>
                  <a:pt x="8342754" y="3823038"/>
                  <a:pt x="8339274" y="3821605"/>
                  <a:pt x="8336230" y="3821605"/>
                </a:cubicBezTo>
                <a:close/>
                <a:moveTo>
                  <a:pt x="7993507" y="3821128"/>
                </a:moveTo>
                <a:cubicBezTo>
                  <a:pt x="7986548" y="3821128"/>
                  <a:pt x="7980894" y="3826380"/>
                  <a:pt x="7980894" y="3833542"/>
                </a:cubicBezTo>
                <a:lnTo>
                  <a:pt x="7980894" y="3847867"/>
                </a:lnTo>
                <a:cubicBezTo>
                  <a:pt x="7980894" y="3851208"/>
                  <a:pt x="7982634" y="3854550"/>
                  <a:pt x="7984808" y="3856938"/>
                </a:cubicBezTo>
                <a:cubicBezTo>
                  <a:pt x="7986983" y="3858848"/>
                  <a:pt x="7990028" y="3860280"/>
                  <a:pt x="7993507" y="3860280"/>
                </a:cubicBezTo>
                <a:lnTo>
                  <a:pt x="8096150" y="3860757"/>
                </a:lnTo>
                <a:cubicBezTo>
                  <a:pt x="8103108" y="3860757"/>
                  <a:pt x="8108762" y="3855029"/>
                  <a:pt x="8108762" y="3848343"/>
                </a:cubicBezTo>
                <a:lnTo>
                  <a:pt x="8108762" y="3833542"/>
                </a:lnTo>
                <a:cubicBezTo>
                  <a:pt x="8108762" y="3830200"/>
                  <a:pt x="8107458" y="3826858"/>
                  <a:pt x="8104848" y="3824470"/>
                </a:cubicBezTo>
                <a:cubicBezTo>
                  <a:pt x="8102674" y="3822560"/>
                  <a:pt x="8099629" y="3821128"/>
                  <a:pt x="8096150" y="3821128"/>
                </a:cubicBezTo>
                <a:close/>
                <a:moveTo>
                  <a:pt x="7753862" y="3820651"/>
                </a:moveTo>
                <a:cubicBezTo>
                  <a:pt x="7750383" y="3820651"/>
                  <a:pt x="7747339" y="3821605"/>
                  <a:pt x="7745164" y="3823993"/>
                </a:cubicBezTo>
                <a:cubicBezTo>
                  <a:pt x="7742554" y="3826380"/>
                  <a:pt x="7741250" y="3829245"/>
                  <a:pt x="7741250" y="3833065"/>
                </a:cubicBezTo>
                <a:lnTo>
                  <a:pt x="7741250" y="3847867"/>
                </a:lnTo>
                <a:cubicBezTo>
                  <a:pt x="7741250" y="3854550"/>
                  <a:pt x="7746904" y="3860280"/>
                  <a:pt x="7753862" y="3860280"/>
                </a:cubicBezTo>
                <a:lnTo>
                  <a:pt x="7856505" y="3860280"/>
                </a:lnTo>
                <a:cubicBezTo>
                  <a:pt x="7863464" y="3860280"/>
                  <a:pt x="7868683" y="3855029"/>
                  <a:pt x="7868683" y="3847867"/>
                </a:cubicBezTo>
                <a:lnTo>
                  <a:pt x="7868683" y="3833065"/>
                </a:lnTo>
                <a:cubicBezTo>
                  <a:pt x="7868683" y="3829722"/>
                  <a:pt x="7867378" y="3826380"/>
                  <a:pt x="7865204" y="3823993"/>
                </a:cubicBezTo>
                <a:cubicBezTo>
                  <a:pt x="7863029" y="3821605"/>
                  <a:pt x="7859985" y="3820651"/>
                  <a:pt x="7856505" y="3820651"/>
                </a:cubicBezTo>
                <a:close/>
                <a:moveTo>
                  <a:pt x="7513783" y="3820651"/>
                </a:moveTo>
                <a:cubicBezTo>
                  <a:pt x="7510738" y="3820651"/>
                  <a:pt x="7507694" y="3821605"/>
                  <a:pt x="7505084" y="3823993"/>
                </a:cubicBezTo>
                <a:cubicBezTo>
                  <a:pt x="7502910" y="3826380"/>
                  <a:pt x="7501605" y="3829245"/>
                  <a:pt x="7501605" y="3833065"/>
                </a:cubicBezTo>
                <a:lnTo>
                  <a:pt x="7501605" y="3847867"/>
                </a:lnTo>
                <a:cubicBezTo>
                  <a:pt x="7501605" y="3854550"/>
                  <a:pt x="7506824" y="3860280"/>
                  <a:pt x="7513783" y="3860280"/>
                </a:cubicBezTo>
                <a:lnTo>
                  <a:pt x="7616860" y="3860280"/>
                </a:lnTo>
                <a:cubicBezTo>
                  <a:pt x="7623384" y="3860280"/>
                  <a:pt x="7629038" y="3854550"/>
                  <a:pt x="7629038" y="3847867"/>
                </a:cubicBezTo>
                <a:lnTo>
                  <a:pt x="7629038" y="3833065"/>
                </a:lnTo>
                <a:cubicBezTo>
                  <a:pt x="7629038" y="3829722"/>
                  <a:pt x="7627734" y="3826380"/>
                  <a:pt x="7625559" y="3823993"/>
                </a:cubicBezTo>
                <a:cubicBezTo>
                  <a:pt x="7623384" y="3821605"/>
                  <a:pt x="7619905" y="3820651"/>
                  <a:pt x="7616860" y="3820651"/>
                </a:cubicBezTo>
                <a:close/>
                <a:moveTo>
                  <a:pt x="7274138" y="3820173"/>
                </a:moveTo>
                <a:cubicBezTo>
                  <a:pt x="7267179" y="3820173"/>
                  <a:pt x="7261525" y="3825903"/>
                  <a:pt x="7261525" y="3832587"/>
                </a:cubicBezTo>
                <a:lnTo>
                  <a:pt x="7261525" y="3847389"/>
                </a:lnTo>
                <a:cubicBezTo>
                  <a:pt x="7261525" y="3850731"/>
                  <a:pt x="7262830" y="3853596"/>
                  <a:pt x="7265439" y="3855983"/>
                </a:cubicBezTo>
                <a:cubicBezTo>
                  <a:pt x="7267614" y="3858370"/>
                  <a:pt x="7270659" y="3859803"/>
                  <a:pt x="7274138" y="3859803"/>
                </a:cubicBezTo>
                <a:lnTo>
                  <a:pt x="7376781" y="3859803"/>
                </a:lnTo>
                <a:cubicBezTo>
                  <a:pt x="7383740" y="3859803"/>
                  <a:pt x="7389394" y="3854550"/>
                  <a:pt x="7389394" y="3847389"/>
                </a:cubicBezTo>
                <a:lnTo>
                  <a:pt x="7389394" y="3832587"/>
                </a:lnTo>
                <a:cubicBezTo>
                  <a:pt x="7389394" y="3829245"/>
                  <a:pt x="7388089" y="3826380"/>
                  <a:pt x="7385479" y="3823993"/>
                </a:cubicBezTo>
                <a:cubicBezTo>
                  <a:pt x="7383305" y="3821605"/>
                  <a:pt x="7380260" y="3820173"/>
                  <a:pt x="7376781" y="3820173"/>
                </a:cubicBezTo>
                <a:close/>
                <a:moveTo>
                  <a:pt x="7043627" y="3820173"/>
                </a:moveTo>
                <a:cubicBezTo>
                  <a:pt x="7036668" y="3820173"/>
                  <a:pt x="7031014" y="3825426"/>
                  <a:pt x="7031014" y="3832110"/>
                </a:cubicBezTo>
                <a:lnTo>
                  <a:pt x="7031014" y="3847389"/>
                </a:lnTo>
                <a:cubicBezTo>
                  <a:pt x="7031014" y="3850254"/>
                  <a:pt x="7032319" y="3853596"/>
                  <a:pt x="7034928" y="3855983"/>
                </a:cubicBezTo>
                <a:cubicBezTo>
                  <a:pt x="7037103" y="3858370"/>
                  <a:pt x="7040147" y="3859803"/>
                  <a:pt x="7043627" y="3859803"/>
                </a:cubicBezTo>
                <a:lnTo>
                  <a:pt x="7087119" y="3859803"/>
                </a:lnTo>
                <a:lnTo>
                  <a:pt x="7137136" y="3859803"/>
                </a:lnTo>
                <a:cubicBezTo>
                  <a:pt x="7140180" y="3859803"/>
                  <a:pt x="7143225" y="3858370"/>
                  <a:pt x="7145835" y="3855983"/>
                </a:cubicBezTo>
                <a:cubicBezTo>
                  <a:pt x="7148009" y="3853596"/>
                  <a:pt x="7149314" y="3850731"/>
                  <a:pt x="7149314" y="3847389"/>
                </a:cubicBezTo>
                <a:lnTo>
                  <a:pt x="7149314" y="3832110"/>
                </a:lnTo>
                <a:cubicBezTo>
                  <a:pt x="7149314" y="3825426"/>
                  <a:pt x="7144095" y="3820173"/>
                  <a:pt x="7137136" y="3820173"/>
                </a:cubicBezTo>
                <a:lnTo>
                  <a:pt x="7093208" y="3820173"/>
                </a:lnTo>
                <a:close/>
                <a:moveTo>
                  <a:pt x="6803547" y="3819696"/>
                </a:moveTo>
                <a:cubicBezTo>
                  <a:pt x="6796588" y="3819696"/>
                  <a:pt x="6790934" y="3825426"/>
                  <a:pt x="6790934" y="3832110"/>
                </a:cubicBezTo>
                <a:lnTo>
                  <a:pt x="6790934" y="3846911"/>
                </a:lnTo>
                <a:cubicBezTo>
                  <a:pt x="6790934" y="3850254"/>
                  <a:pt x="6792239" y="3853118"/>
                  <a:pt x="6794848" y="3855505"/>
                </a:cubicBezTo>
                <a:cubicBezTo>
                  <a:pt x="6797023" y="3857893"/>
                  <a:pt x="6800068" y="3859325"/>
                  <a:pt x="6803547" y="3859325"/>
                </a:cubicBezTo>
                <a:lnTo>
                  <a:pt x="6906190" y="3859325"/>
                </a:lnTo>
                <a:cubicBezTo>
                  <a:pt x="6909234" y="3859325"/>
                  <a:pt x="6912714" y="3857893"/>
                  <a:pt x="6914888" y="3855505"/>
                </a:cubicBezTo>
                <a:cubicBezTo>
                  <a:pt x="6917063" y="3853596"/>
                  <a:pt x="6918368" y="3850254"/>
                  <a:pt x="6918368" y="3846911"/>
                </a:cubicBezTo>
                <a:lnTo>
                  <a:pt x="6918368" y="3832110"/>
                </a:lnTo>
                <a:cubicBezTo>
                  <a:pt x="6918368" y="3825426"/>
                  <a:pt x="6913149" y="3819696"/>
                  <a:pt x="6906190" y="3819696"/>
                </a:cubicBezTo>
                <a:close/>
                <a:moveTo>
                  <a:pt x="6563467" y="3819696"/>
                </a:moveTo>
                <a:cubicBezTo>
                  <a:pt x="6560423" y="3819696"/>
                  <a:pt x="6557378" y="3820651"/>
                  <a:pt x="6554769" y="3823038"/>
                </a:cubicBezTo>
                <a:cubicBezTo>
                  <a:pt x="6552594" y="3825426"/>
                  <a:pt x="6551289" y="3828291"/>
                  <a:pt x="6551289" y="3831632"/>
                </a:cubicBezTo>
                <a:lnTo>
                  <a:pt x="6551289" y="3846911"/>
                </a:lnTo>
                <a:cubicBezTo>
                  <a:pt x="6551289" y="3853596"/>
                  <a:pt x="6556943" y="3858848"/>
                  <a:pt x="6563467" y="3858848"/>
                </a:cubicBezTo>
                <a:lnTo>
                  <a:pt x="6666545" y="3858848"/>
                </a:lnTo>
                <a:cubicBezTo>
                  <a:pt x="6669589" y="3858848"/>
                  <a:pt x="6672634" y="3857893"/>
                  <a:pt x="6675244" y="3855505"/>
                </a:cubicBezTo>
                <a:cubicBezTo>
                  <a:pt x="6677418" y="3853118"/>
                  <a:pt x="6678723" y="3850254"/>
                  <a:pt x="6678723" y="3846911"/>
                </a:cubicBezTo>
                <a:lnTo>
                  <a:pt x="6678723" y="3831632"/>
                </a:lnTo>
                <a:cubicBezTo>
                  <a:pt x="6678723" y="3824948"/>
                  <a:pt x="6673069" y="3819696"/>
                  <a:pt x="6666545" y="3819696"/>
                </a:cubicBezTo>
                <a:close/>
                <a:moveTo>
                  <a:pt x="6323823" y="3819218"/>
                </a:moveTo>
                <a:cubicBezTo>
                  <a:pt x="6316864" y="3819218"/>
                  <a:pt x="6311645" y="3824470"/>
                  <a:pt x="6311645" y="3831632"/>
                </a:cubicBezTo>
                <a:lnTo>
                  <a:pt x="6311645" y="3846434"/>
                </a:lnTo>
                <a:cubicBezTo>
                  <a:pt x="6311645" y="3849776"/>
                  <a:pt x="6312949" y="3852641"/>
                  <a:pt x="6315125" y="3855029"/>
                </a:cubicBezTo>
                <a:cubicBezTo>
                  <a:pt x="6317300" y="3857416"/>
                  <a:pt x="6320343" y="3858848"/>
                  <a:pt x="6323823" y="3858848"/>
                </a:cubicBezTo>
                <a:lnTo>
                  <a:pt x="6426465" y="3858848"/>
                </a:lnTo>
                <a:cubicBezTo>
                  <a:pt x="6433424" y="3858848"/>
                  <a:pt x="6439078" y="3853118"/>
                  <a:pt x="6439078" y="3846434"/>
                </a:cubicBezTo>
                <a:lnTo>
                  <a:pt x="6439078" y="3831632"/>
                </a:lnTo>
                <a:cubicBezTo>
                  <a:pt x="6439078" y="3828291"/>
                  <a:pt x="6437773" y="3825426"/>
                  <a:pt x="6435164" y="3823038"/>
                </a:cubicBezTo>
                <a:cubicBezTo>
                  <a:pt x="6433424" y="3820651"/>
                  <a:pt x="6429946" y="3819218"/>
                  <a:pt x="6426465" y="3819218"/>
                </a:cubicBezTo>
                <a:close/>
                <a:moveTo>
                  <a:pt x="6084178" y="3818741"/>
                </a:moveTo>
                <a:cubicBezTo>
                  <a:pt x="6077219" y="3818741"/>
                  <a:pt x="6071566" y="3824470"/>
                  <a:pt x="6071566" y="3831155"/>
                </a:cubicBezTo>
                <a:lnTo>
                  <a:pt x="6071566" y="3846434"/>
                </a:lnTo>
                <a:cubicBezTo>
                  <a:pt x="6071566" y="3849298"/>
                  <a:pt x="6072871" y="3852641"/>
                  <a:pt x="6075480" y="3855029"/>
                </a:cubicBezTo>
                <a:cubicBezTo>
                  <a:pt x="6077654" y="3857416"/>
                  <a:pt x="6080698" y="3858370"/>
                  <a:pt x="6084178" y="3858370"/>
                </a:cubicBezTo>
                <a:lnTo>
                  <a:pt x="6186821" y="3858370"/>
                </a:lnTo>
                <a:cubicBezTo>
                  <a:pt x="6193779" y="3858370"/>
                  <a:pt x="6198999" y="3853118"/>
                  <a:pt x="6198999" y="3846434"/>
                </a:cubicBezTo>
                <a:lnTo>
                  <a:pt x="6198999" y="3831155"/>
                </a:lnTo>
                <a:cubicBezTo>
                  <a:pt x="6198999" y="3828291"/>
                  <a:pt x="6197695" y="3824948"/>
                  <a:pt x="6195519" y="3822560"/>
                </a:cubicBezTo>
                <a:cubicBezTo>
                  <a:pt x="6193344" y="3820173"/>
                  <a:pt x="6190301" y="3818741"/>
                  <a:pt x="6186821" y="3818741"/>
                </a:cubicBezTo>
                <a:close/>
                <a:moveTo>
                  <a:pt x="5844098" y="3818264"/>
                </a:moveTo>
                <a:cubicBezTo>
                  <a:pt x="5837574" y="3818264"/>
                  <a:pt x="5831920" y="3823993"/>
                  <a:pt x="5831920" y="3830678"/>
                </a:cubicBezTo>
                <a:lnTo>
                  <a:pt x="5831920" y="3845479"/>
                </a:lnTo>
                <a:cubicBezTo>
                  <a:pt x="5831920" y="3848821"/>
                  <a:pt x="5833226" y="3852163"/>
                  <a:pt x="5835400" y="3854550"/>
                </a:cubicBezTo>
                <a:cubicBezTo>
                  <a:pt x="5837574" y="3856938"/>
                  <a:pt x="5840620" y="3857893"/>
                  <a:pt x="5844098" y="3857893"/>
                </a:cubicBezTo>
                <a:lnTo>
                  <a:pt x="5947176" y="3858370"/>
                </a:lnTo>
                <a:cubicBezTo>
                  <a:pt x="5953700" y="3858370"/>
                  <a:pt x="5959354" y="3852641"/>
                  <a:pt x="5959354" y="3845956"/>
                </a:cubicBezTo>
                <a:lnTo>
                  <a:pt x="5959354" y="3830678"/>
                </a:lnTo>
                <a:cubicBezTo>
                  <a:pt x="5959354" y="3827813"/>
                  <a:pt x="5958050" y="3824470"/>
                  <a:pt x="5955874" y="3822083"/>
                </a:cubicBezTo>
                <a:cubicBezTo>
                  <a:pt x="5953700" y="3819696"/>
                  <a:pt x="5950656" y="3818264"/>
                  <a:pt x="5947176" y="3818264"/>
                </a:cubicBezTo>
                <a:close/>
                <a:moveTo>
                  <a:pt x="5604453" y="3818264"/>
                </a:moveTo>
                <a:cubicBezTo>
                  <a:pt x="5601409" y="3818264"/>
                  <a:pt x="5597929" y="3819696"/>
                  <a:pt x="5595755" y="3822083"/>
                </a:cubicBezTo>
                <a:cubicBezTo>
                  <a:pt x="5593581" y="3823993"/>
                  <a:pt x="5592275" y="3827335"/>
                  <a:pt x="5592275" y="3830678"/>
                </a:cubicBezTo>
                <a:lnTo>
                  <a:pt x="5592275" y="3845479"/>
                </a:lnTo>
                <a:cubicBezTo>
                  <a:pt x="5592275" y="3852641"/>
                  <a:pt x="5597495" y="3857893"/>
                  <a:pt x="5604453" y="3857893"/>
                </a:cubicBezTo>
                <a:lnTo>
                  <a:pt x="5707096" y="3857893"/>
                </a:lnTo>
                <a:cubicBezTo>
                  <a:pt x="5714055" y="3857893"/>
                  <a:pt x="5719710" y="3852641"/>
                  <a:pt x="5719710" y="3845479"/>
                </a:cubicBezTo>
                <a:lnTo>
                  <a:pt x="5719710" y="3831155"/>
                </a:lnTo>
                <a:cubicBezTo>
                  <a:pt x="5719710" y="3827813"/>
                  <a:pt x="5718405" y="3824470"/>
                  <a:pt x="5715796" y="3822083"/>
                </a:cubicBezTo>
                <a:cubicBezTo>
                  <a:pt x="5713621" y="3819696"/>
                  <a:pt x="5710576" y="3818264"/>
                  <a:pt x="5707096" y="3818264"/>
                </a:cubicBezTo>
                <a:close/>
                <a:moveTo>
                  <a:pt x="5364809" y="3817786"/>
                </a:moveTo>
                <a:cubicBezTo>
                  <a:pt x="5357850" y="3817786"/>
                  <a:pt x="5352196" y="3823515"/>
                  <a:pt x="5352196" y="3830200"/>
                </a:cubicBezTo>
                <a:lnTo>
                  <a:pt x="5352196" y="3845002"/>
                </a:lnTo>
                <a:cubicBezTo>
                  <a:pt x="5352196" y="3848343"/>
                  <a:pt x="5353500" y="3851686"/>
                  <a:pt x="5356110" y="3854073"/>
                </a:cubicBezTo>
                <a:cubicBezTo>
                  <a:pt x="5358285" y="3856460"/>
                  <a:pt x="5361330" y="3857893"/>
                  <a:pt x="5364809" y="3857893"/>
                </a:cubicBezTo>
                <a:lnTo>
                  <a:pt x="5467451" y="3857893"/>
                </a:lnTo>
                <a:cubicBezTo>
                  <a:pt x="5470496" y="3857893"/>
                  <a:pt x="5473976" y="3856460"/>
                  <a:pt x="5476150" y="3854073"/>
                </a:cubicBezTo>
                <a:cubicBezTo>
                  <a:pt x="5478324" y="3852163"/>
                  <a:pt x="5479629" y="3848821"/>
                  <a:pt x="5479629" y="3845479"/>
                </a:cubicBezTo>
                <a:lnTo>
                  <a:pt x="5479629" y="3830200"/>
                </a:lnTo>
                <a:cubicBezTo>
                  <a:pt x="5479629" y="3823515"/>
                  <a:pt x="5474410" y="3817786"/>
                  <a:pt x="5467451" y="3817786"/>
                </a:cubicBezTo>
                <a:close/>
                <a:moveTo>
                  <a:pt x="5124729" y="3817786"/>
                </a:moveTo>
                <a:cubicBezTo>
                  <a:pt x="5118206" y="3817786"/>
                  <a:pt x="5112551" y="3823038"/>
                  <a:pt x="5112551" y="3829722"/>
                </a:cubicBezTo>
                <a:lnTo>
                  <a:pt x="5112551" y="3844524"/>
                </a:lnTo>
                <a:cubicBezTo>
                  <a:pt x="5112551" y="3847867"/>
                  <a:pt x="5113856" y="3851208"/>
                  <a:pt x="5116030" y="3853596"/>
                </a:cubicBezTo>
                <a:cubicBezTo>
                  <a:pt x="5118206" y="3855983"/>
                  <a:pt x="5121249" y="3857416"/>
                  <a:pt x="5124729" y="3857416"/>
                </a:cubicBezTo>
                <a:lnTo>
                  <a:pt x="5227807" y="3857416"/>
                </a:lnTo>
                <a:cubicBezTo>
                  <a:pt x="5234331" y="3857416"/>
                  <a:pt x="5239985" y="3852163"/>
                  <a:pt x="5239985" y="3845002"/>
                </a:cubicBezTo>
                <a:lnTo>
                  <a:pt x="5239985" y="3830200"/>
                </a:lnTo>
                <a:cubicBezTo>
                  <a:pt x="5239985" y="3826858"/>
                  <a:pt x="5238680" y="3823515"/>
                  <a:pt x="5236505" y="3821128"/>
                </a:cubicBezTo>
                <a:cubicBezTo>
                  <a:pt x="5234331" y="3818741"/>
                  <a:pt x="5231286" y="3817786"/>
                  <a:pt x="5227807" y="3817786"/>
                </a:cubicBezTo>
                <a:close/>
                <a:moveTo>
                  <a:pt x="4899437" y="3817786"/>
                </a:moveTo>
                <a:cubicBezTo>
                  <a:pt x="4892478" y="3817786"/>
                  <a:pt x="4887259" y="3823038"/>
                  <a:pt x="4887259" y="3829722"/>
                </a:cubicBezTo>
                <a:lnTo>
                  <a:pt x="4887259" y="3845002"/>
                </a:lnTo>
                <a:cubicBezTo>
                  <a:pt x="4887259" y="3847867"/>
                  <a:pt x="4888564" y="3851208"/>
                  <a:pt x="4890739" y="3853596"/>
                </a:cubicBezTo>
                <a:cubicBezTo>
                  <a:pt x="4892913" y="3855983"/>
                  <a:pt x="4895957" y="3857416"/>
                  <a:pt x="4899437" y="3857416"/>
                </a:cubicBezTo>
                <a:lnTo>
                  <a:pt x="4949454" y="3857416"/>
                </a:lnTo>
                <a:lnTo>
                  <a:pt x="4987727" y="3857416"/>
                </a:lnTo>
                <a:cubicBezTo>
                  <a:pt x="4994687" y="3857416"/>
                  <a:pt x="5000340" y="3851686"/>
                  <a:pt x="5000340" y="3845002"/>
                </a:cubicBezTo>
                <a:lnTo>
                  <a:pt x="5000340" y="3829722"/>
                </a:lnTo>
                <a:cubicBezTo>
                  <a:pt x="5000340" y="3826858"/>
                  <a:pt x="4999035" y="3823515"/>
                  <a:pt x="4996425" y="3821128"/>
                </a:cubicBezTo>
                <a:cubicBezTo>
                  <a:pt x="4994251" y="3818741"/>
                  <a:pt x="4991206" y="3817786"/>
                  <a:pt x="4987727" y="3817786"/>
                </a:cubicBezTo>
                <a:lnTo>
                  <a:pt x="4949454" y="3817786"/>
                </a:lnTo>
                <a:close/>
                <a:moveTo>
                  <a:pt x="4659792" y="3817308"/>
                </a:moveTo>
                <a:cubicBezTo>
                  <a:pt x="4656747" y="3817308"/>
                  <a:pt x="4653268" y="3818741"/>
                  <a:pt x="4651094" y="3821128"/>
                </a:cubicBezTo>
                <a:cubicBezTo>
                  <a:pt x="4648485" y="3823038"/>
                  <a:pt x="4647179" y="3826380"/>
                  <a:pt x="4647179" y="3829722"/>
                </a:cubicBezTo>
                <a:lnTo>
                  <a:pt x="4647179" y="3844524"/>
                </a:lnTo>
                <a:cubicBezTo>
                  <a:pt x="4647179" y="3851686"/>
                  <a:pt x="4652833" y="3856938"/>
                  <a:pt x="4659792" y="3856938"/>
                </a:cubicBezTo>
                <a:lnTo>
                  <a:pt x="4762435" y="3856938"/>
                </a:lnTo>
                <a:cubicBezTo>
                  <a:pt x="4769394" y="3856938"/>
                  <a:pt x="4775048" y="3851686"/>
                  <a:pt x="4775048" y="3844524"/>
                </a:cubicBezTo>
                <a:lnTo>
                  <a:pt x="4775048" y="3829722"/>
                </a:lnTo>
                <a:cubicBezTo>
                  <a:pt x="4775048" y="3826380"/>
                  <a:pt x="4773743" y="3823515"/>
                  <a:pt x="4771133" y="3821128"/>
                </a:cubicBezTo>
                <a:cubicBezTo>
                  <a:pt x="4768959" y="3818741"/>
                  <a:pt x="4765915" y="3817308"/>
                  <a:pt x="4762435" y="3817308"/>
                </a:cubicBezTo>
                <a:close/>
                <a:moveTo>
                  <a:pt x="4419712" y="3817308"/>
                </a:moveTo>
                <a:cubicBezTo>
                  <a:pt x="4416668" y="3817308"/>
                  <a:pt x="4413623" y="3818264"/>
                  <a:pt x="4411450" y="3820651"/>
                </a:cubicBezTo>
                <a:cubicBezTo>
                  <a:pt x="4408839" y="3823038"/>
                  <a:pt x="4407534" y="3825903"/>
                  <a:pt x="4407534" y="3829245"/>
                </a:cubicBezTo>
                <a:lnTo>
                  <a:pt x="4407534" y="3844524"/>
                </a:lnTo>
                <a:cubicBezTo>
                  <a:pt x="4407534" y="3851208"/>
                  <a:pt x="4413188" y="3856938"/>
                  <a:pt x="4419712" y="3856938"/>
                </a:cubicBezTo>
                <a:lnTo>
                  <a:pt x="4522791" y="3856938"/>
                </a:lnTo>
                <a:cubicBezTo>
                  <a:pt x="4525834" y="3856938"/>
                  <a:pt x="4528880" y="3855505"/>
                  <a:pt x="4531488" y="3853118"/>
                </a:cubicBezTo>
                <a:cubicBezTo>
                  <a:pt x="4533664" y="3850731"/>
                  <a:pt x="4534969" y="3847867"/>
                  <a:pt x="4534969" y="3844524"/>
                </a:cubicBezTo>
                <a:lnTo>
                  <a:pt x="4534969" y="3829245"/>
                </a:lnTo>
                <a:cubicBezTo>
                  <a:pt x="4534969" y="3822560"/>
                  <a:pt x="4529749" y="3817308"/>
                  <a:pt x="4522791" y="3817308"/>
                </a:cubicBezTo>
                <a:close/>
                <a:moveTo>
                  <a:pt x="4180067" y="3816831"/>
                </a:moveTo>
                <a:cubicBezTo>
                  <a:pt x="4177023" y="3816831"/>
                  <a:pt x="4173978" y="3818264"/>
                  <a:pt x="4171369" y="3820651"/>
                </a:cubicBezTo>
                <a:cubicBezTo>
                  <a:pt x="4169194" y="3822560"/>
                  <a:pt x="4167889" y="3825903"/>
                  <a:pt x="4167889" y="3829245"/>
                </a:cubicBezTo>
                <a:lnTo>
                  <a:pt x="4167889" y="3844046"/>
                </a:lnTo>
                <a:cubicBezTo>
                  <a:pt x="4167889" y="3850731"/>
                  <a:pt x="4173110" y="3856460"/>
                  <a:pt x="4180067" y="3856460"/>
                </a:cubicBezTo>
                <a:lnTo>
                  <a:pt x="4283146" y="3856460"/>
                </a:lnTo>
                <a:cubicBezTo>
                  <a:pt x="4289669" y="3856460"/>
                  <a:pt x="4295324" y="3850731"/>
                  <a:pt x="4295324" y="3844046"/>
                </a:cubicBezTo>
                <a:lnTo>
                  <a:pt x="4295324" y="3829245"/>
                </a:lnTo>
                <a:cubicBezTo>
                  <a:pt x="4295324" y="3825903"/>
                  <a:pt x="4294019" y="3823038"/>
                  <a:pt x="4291409" y="3820651"/>
                </a:cubicBezTo>
                <a:cubicBezTo>
                  <a:pt x="4289669" y="3818264"/>
                  <a:pt x="4286190" y="3816831"/>
                  <a:pt x="4283146" y="3816831"/>
                </a:cubicBezTo>
                <a:close/>
                <a:moveTo>
                  <a:pt x="3940423" y="3816831"/>
                </a:moveTo>
                <a:cubicBezTo>
                  <a:pt x="3937378" y="3816831"/>
                  <a:pt x="3933899" y="3818264"/>
                  <a:pt x="3931724" y="3820651"/>
                </a:cubicBezTo>
                <a:cubicBezTo>
                  <a:pt x="3929114" y="3822560"/>
                  <a:pt x="3927810" y="3825903"/>
                  <a:pt x="3927810" y="3829245"/>
                </a:cubicBezTo>
                <a:lnTo>
                  <a:pt x="3927810" y="3844046"/>
                </a:lnTo>
                <a:cubicBezTo>
                  <a:pt x="3927810" y="3850731"/>
                  <a:pt x="3933465" y="3856460"/>
                  <a:pt x="3940423" y="3856460"/>
                </a:cubicBezTo>
                <a:lnTo>
                  <a:pt x="4043065" y="3856460"/>
                </a:lnTo>
                <a:cubicBezTo>
                  <a:pt x="4050024" y="3856460"/>
                  <a:pt x="4055679" y="3850731"/>
                  <a:pt x="4055679" y="3844046"/>
                </a:cubicBezTo>
                <a:lnTo>
                  <a:pt x="4055679" y="3829245"/>
                </a:lnTo>
                <a:cubicBezTo>
                  <a:pt x="4055679" y="3825903"/>
                  <a:pt x="4054373" y="3823038"/>
                  <a:pt x="4051764" y="3820651"/>
                </a:cubicBezTo>
                <a:cubicBezTo>
                  <a:pt x="4049590" y="3818264"/>
                  <a:pt x="4046545" y="3816831"/>
                  <a:pt x="4043065" y="3816831"/>
                </a:cubicBezTo>
                <a:close/>
                <a:moveTo>
                  <a:pt x="3460698" y="3815877"/>
                </a:moveTo>
                <a:cubicBezTo>
                  <a:pt x="3457654" y="3815877"/>
                  <a:pt x="3454609" y="3817308"/>
                  <a:pt x="3452000" y="3819696"/>
                </a:cubicBezTo>
                <a:cubicBezTo>
                  <a:pt x="3449825" y="3821605"/>
                  <a:pt x="3448520" y="3824470"/>
                  <a:pt x="3448520" y="3828291"/>
                </a:cubicBezTo>
                <a:lnTo>
                  <a:pt x="3448520" y="3843091"/>
                </a:lnTo>
                <a:cubicBezTo>
                  <a:pt x="3448520" y="3849776"/>
                  <a:pt x="3453739" y="3855505"/>
                  <a:pt x="3460698" y="3855505"/>
                </a:cubicBezTo>
                <a:lnTo>
                  <a:pt x="3563776" y="3855505"/>
                </a:lnTo>
                <a:cubicBezTo>
                  <a:pt x="3566821" y="3855505"/>
                  <a:pt x="3569865" y="3854550"/>
                  <a:pt x="3572040" y="3852163"/>
                </a:cubicBezTo>
                <a:cubicBezTo>
                  <a:pt x="3574649" y="3849776"/>
                  <a:pt x="3575954" y="3846911"/>
                  <a:pt x="3575954" y="3843569"/>
                </a:cubicBezTo>
                <a:lnTo>
                  <a:pt x="3575954" y="3828291"/>
                </a:lnTo>
                <a:cubicBezTo>
                  <a:pt x="3575954" y="3821128"/>
                  <a:pt x="3570300" y="3815877"/>
                  <a:pt x="3563776" y="3815877"/>
                </a:cubicBezTo>
                <a:close/>
                <a:moveTo>
                  <a:pt x="3221054" y="3815877"/>
                </a:moveTo>
                <a:cubicBezTo>
                  <a:pt x="3214095" y="3815877"/>
                  <a:pt x="3208441" y="3821605"/>
                  <a:pt x="3208441" y="3828291"/>
                </a:cubicBezTo>
                <a:lnTo>
                  <a:pt x="3208441" y="3843569"/>
                </a:lnTo>
                <a:cubicBezTo>
                  <a:pt x="3208441" y="3846434"/>
                  <a:pt x="3209745" y="3849776"/>
                  <a:pt x="3212355" y="3852163"/>
                </a:cubicBezTo>
                <a:cubicBezTo>
                  <a:pt x="3214529" y="3854550"/>
                  <a:pt x="3217574" y="3855505"/>
                  <a:pt x="3221054" y="3855505"/>
                </a:cubicBezTo>
                <a:lnTo>
                  <a:pt x="3323696" y="3855505"/>
                </a:lnTo>
                <a:cubicBezTo>
                  <a:pt x="3330655" y="3855505"/>
                  <a:pt x="3336309" y="3850254"/>
                  <a:pt x="3336309" y="3843569"/>
                </a:cubicBezTo>
                <a:lnTo>
                  <a:pt x="3336309" y="3828767"/>
                </a:lnTo>
                <a:cubicBezTo>
                  <a:pt x="3336309" y="3825426"/>
                  <a:pt x="3335004" y="3822083"/>
                  <a:pt x="3332395" y="3819696"/>
                </a:cubicBezTo>
                <a:cubicBezTo>
                  <a:pt x="3330220" y="3817308"/>
                  <a:pt x="3327176" y="3815877"/>
                  <a:pt x="3323696" y="3815877"/>
                </a:cubicBezTo>
                <a:close/>
                <a:moveTo>
                  <a:pt x="2980974" y="3815398"/>
                </a:moveTo>
                <a:cubicBezTo>
                  <a:pt x="2974450" y="3815398"/>
                  <a:pt x="2968796" y="3821128"/>
                  <a:pt x="2968796" y="3827813"/>
                </a:cubicBezTo>
                <a:lnTo>
                  <a:pt x="2968796" y="3842614"/>
                </a:lnTo>
                <a:cubicBezTo>
                  <a:pt x="2968796" y="3845956"/>
                  <a:pt x="2970100" y="3849298"/>
                  <a:pt x="2972275" y="3851686"/>
                </a:cubicBezTo>
                <a:cubicBezTo>
                  <a:pt x="2974450" y="3853596"/>
                  <a:pt x="2977929" y="3855029"/>
                  <a:pt x="2980974" y="3855029"/>
                </a:cubicBezTo>
                <a:lnTo>
                  <a:pt x="3084051" y="3855029"/>
                </a:lnTo>
                <a:cubicBezTo>
                  <a:pt x="3091010" y="3855029"/>
                  <a:pt x="3096230" y="3849776"/>
                  <a:pt x="3096230" y="3842614"/>
                </a:cubicBezTo>
                <a:lnTo>
                  <a:pt x="3096230" y="3827813"/>
                </a:lnTo>
                <a:cubicBezTo>
                  <a:pt x="3096230" y="3824470"/>
                  <a:pt x="3094925" y="3821605"/>
                  <a:pt x="3092750" y="3819218"/>
                </a:cubicBezTo>
                <a:cubicBezTo>
                  <a:pt x="3090575" y="3816831"/>
                  <a:pt x="3087531" y="3815398"/>
                  <a:pt x="3084051" y="3815398"/>
                </a:cubicBezTo>
                <a:close/>
                <a:moveTo>
                  <a:pt x="2747853" y="3815398"/>
                </a:moveTo>
                <a:cubicBezTo>
                  <a:pt x="2740894" y="3815398"/>
                  <a:pt x="2735240" y="3820651"/>
                  <a:pt x="2735240" y="3827813"/>
                </a:cubicBezTo>
                <a:lnTo>
                  <a:pt x="2735240" y="3842614"/>
                </a:lnTo>
                <a:cubicBezTo>
                  <a:pt x="2735240" y="3845479"/>
                  <a:pt x="2736545" y="3848821"/>
                  <a:pt x="2739154" y="3851208"/>
                </a:cubicBezTo>
                <a:cubicBezTo>
                  <a:pt x="2740894" y="3853596"/>
                  <a:pt x="2744373" y="3855029"/>
                  <a:pt x="2747853" y="3855029"/>
                </a:cubicBezTo>
                <a:lnTo>
                  <a:pt x="2793955" y="3855029"/>
                </a:lnTo>
                <a:lnTo>
                  <a:pt x="2844407" y="3855029"/>
                </a:lnTo>
                <a:cubicBezTo>
                  <a:pt x="2847451" y="3855029"/>
                  <a:pt x="2850496" y="3853596"/>
                  <a:pt x="2852670" y="3851208"/>
                </a:cubicBezTo>
                <a:cubicBezTo>
                  <a:pt x="2855280" y="3849298"/>
                  <a:pt x="2856585" y="3845956"/>
                  <a:pt x="2856585" y="3842614"/>
                </a:cubicBezTo>
                <a:lnTo>
                  <a:pt x="2856585" y="3827813"/>
                </a:lnTo>
                <a:cubicBezTo>
                  <a:pt x="2856585" y="3820651"/>
                  <a:pt x="2850930" y="3815398"/>
                  <a:pt x="2844407" y="3815398"/>
                </a:cubicBezTo>
                <a:lnTo>
                  <a:pt x="2797435" y="3815398"/>
                </a:lnTo>
                <a:close/>
                <a:moveTo>
                  <a:pt x="2507773" y="3815398"/>
                </a:moveTo>
                <a:cubicBezTo>
                  <a:pt x="2504294" y="3815398"/>
                  <a:pt x="2501249" y="3816353"/>
                  <a:pt x="2499075" y="3818741"/>
                </a:cubicBezTo>
                <a:cubicBezTo>
                  <a:pt x="2496465" y="3821128"/>
                  <a:pt x="2495160" y="3823993"/>
                  <a:pt x="2495160" y="3827813"/>
                </a:cubicBezTo>
                <a:lnTo>
                  <a:pt x="2495160" y="3842614"/>
                </a:lnTo>
                <a:cubicBezTo>
                  <a:pt x="2495160" y="3849298"/>
                  <a:pt x="2500814" y="3855029"/>
                  <a:pt x="2507773" y="3855029"/>
                </a:cubicBezTo>
                <a:lnTo>
                  <a:pt x="2610416" y="3855029"/>
                </a:lnTo>
                <a:cubicBezTo>
                  <a:pt x="2617375" y="3855029"/>
                  <a:pt x="2622594" y="3849298"/>
                  <a:pt x="2622594" y="3842614"/>
                </a:cubicBezTo>
                <a:lnTo>
                  <a:pt x="2622594" y="3827813"/>
                </a:lnTo>
                <a:cubicBezTo>
                  <a:pt x="2622594" y="3824470"/>
                  <a:pt x="2621289" y="3821128"/>
                  <a:pt x="2619115" y="3818741"/>
                </a:cubicBezTo>
                <a:cubicBezTo>
                  <a:pt x="2616940" y="3816353"/>
                  <a:pt x="2613896" y="3815398"/>
                  <a:pt x="2610416" y="3815398"/>
                </a:cubicBezTo>
                <a:close/>
                <a:moveTo>
                  <a:pt x="2267694" y="3814921"/>
                </a:moveTo>
                <a:cubicBezTo>
                  <a:pt x="2264649" y="3814921"/>
                  <a:pt x="2261604" y="3815877"/>
                  <a:pt x="2258995" y="3818264"/>
                </a:cubicBezTo>
                <a:cubicBezTo>
                  <a:pt x="2256820" y="3820651"/>
                  <a:pt x="2255515" y="3823515"/>
                  <a:pt x="2255515" y="3826858"/>
                </a:cubicBezTo>
                <a:lnTo>
                  <a:pt x="2255515" y="3842136"/>
                </a:lnTo>
                <a:cubicBezTo>
                  <a:pt x="2255515" y="3848821"/>
                  <a:pt x="2261169" y="3854550"/>
                  <a:pt x="2267694" y="3854550"/>
                </a:cubicBezTo>
                <a:lnTo>
                  <a:pt x="2370771" y="3854550"/>
                </a:lnTo>
                <a:cubicBezTo>
                  <a:pt x="2373816" y="3854550"/>
                  <a:pt x="2376860" y="3853118"/>
                  <a:pt x="2379470" y="3850731"/>
                </a:cubicBezTo>
                <a:cubicBezTo>
                  <a:pt x="2381645" y="3848821"/>
                  <a:pt x="2382949" y="3845479"/>
                  <a:pt x="2382949" y="3842136"/>
                </a:cubicBezTo>
                <a:lnTo>
                  <a:pt x="2382949" y="3826858"/>
                </a:lnTo>
                <a:cubicBezTo>
                  <a:pt x="2382949" y="3820173"/>
                  <a:pt x="2377295" y="3814921"/>
                  <a:pt x="2370771" y="3814921"/>
                </a:cubicBezTo>
                <a:close/>
                <a:moveTo>
                  <a:pt x="2028919" y="3813011"/>
                </a:moveTo>
                <a:cubicBezTo>
                  <a:pt x="2022830" y="3813011"/>
                  <a:pt x="2016306" y="3818264"/>
                  <a:pt x="2016306" y="3824948"/>
                </a:cubicBezTo>
                <a:lnTo>
                  <a:pt x="2015871" y="3839749"/>
                </a:lnTo>
                <a:cubicBezTo>
                  <a:pt x="2015871" y="3843569"/>
                  <a:pt x="2016741" y="3846434"/>
                  <a:pt x="2018915" y="3848821"/>
                </a:cubicBezTo>
                <a:cubicBezTo>
                  <a:pt x="2021090" y="3851208"/>
                  <a:pt x="2024134" y="3852641"/>
                  <a:pt x="2027614" y="3852641"/>
                </a:cubicBezTo>
                <a:lnTo>
                  <a:pt x="2130691" y="3854550"/>
                </a:lnTo>
                <a:cubicBezTo>
                  <a:pt x="2134171" y="3854550"/>
                  <a:pt x="2137216" y="3853118"/>
                  <a:pt x="2139390" y="3850731"/>
                </a:cubicBezTo>
                <a:cubicBezTo>
                  <a:pt x="2142000" y="3848343"/>
                  <a:pt x="2143305" y="3845479"/>
                  <a:pt x="2143305" y="3842136"/>
                </a:cubicBezTo>
                <a:lnTo>
                  <a:pt x="2143739" y="3826858"/>
                </a:lnTo>
                <a:cubicBezTo>
                  <a:pt x="2143739" y="3820173"/>
                  <a:pt x="2138085" y="3814444"/>
                  <a:pt x="2131561" y="3814444"/>
                </a:cubicBezTo>
                <a:close/>
                <a:moveTo>
                  <a:pt x="3828211" y="3803939"/>
                </a:moveTo>
                <a:cubicBezTo>
                  <a:pt x="3820383" y="3804894"/>
                  <a:pt x="3815599" y="3809669"/>
                  <a:pt x="3815599" y="3816353"/>
                </a:cubicBezTo>
                <a:lnTo>
                  <a:pt x="3815599" y="3828767"/>
                </a:lnTo>
                <a:cubicBezTo>
                  <a:pt x="3815599" y="3825903"/>
                  <a:pt x="3814294" y="3822560"/>
                  <a:pt x="3811684" y="3820173"/>
                </a:cubicBezTo>
                <a:cubicBezTo>
                  <a:pt x="3809510" y="3817786"/>
                  <a:pt x="3806465" y="3816353"/>
                  <a:pt x="3802986" y="3816353"/>
                </a:cubicBezTo>
                <a:lnTo>
                  <a:pt x="3700343" y="3816353"/>
                </a:lnTo>
                <a:cubicBezTo>
                  <a:pt x="3693384" y="3816353"/>
                  <a:pt x="3687731" y="3822083"/>
                  <a:pt x="3687731" y="3828767"/>
                </a:cubicBezTo>
                <a:lnTo>
                  <a:pt x="3687731" y="3844046"/>
                </a:lnTo>
                <a:cubicBezTo>
                  <a:pt x="3687731" y="3846911"/>
                  <a:pt x="3689035" y="3850254"/>
                  <a:pt x="3691644" y="3852641"/>
                </a:cubicBezTo>
                <a:cubicBezTo>
                  <a:pt x="3693820" y="3855029"/>
                  <a:pt x="3696863" y="3855983"/>
                  <a:pt x="3700343" y="3855983"/>
                </a:cubicBezTo>
                <a:lnTo>
                  <a:pt x="3802986" y="3855983"/>
                </a:lnTo>
                <a:cubicBezTo>
                  <a:pt x="3809945" y="3855983"/>
                  <a:pt x="3815599" y="3850731"/>
                  <a:pt x="3815599" y="3844046"/>
                </a:cubicBezTo>
                <a:lnTo>
                  <a:pt x="3815599" y="3866487"/>
                </a:lnTo>
                <a:lnTo>
                  <a:pt x="3815599" y="3904684"/>
                </a:lnTo>
                <a:cubicBezTo>
                  <a:pt x="3815599" y="3911369"/>
                  <a:pt x="3821253" y="3917098"/>
                  <a:pt x="3828211" y="3917098"/>
                </a:cubicBezTo>
                <a:lnTo>
                  <a:pt x="3843000" y="3917098"/>
                </a:lnTo>
                <a:cubicBezTo>
                  <a:pt x="3846043" y="3917098"/>
                  <a:pt x="3849089" y="3915666"/>
                  <a:pt x="3851698" y="3913278"/>
                </a:cubicBezTo>
                <a:cubicBezTo>
                  <a:pt x="3853873" y="3911369"/>
                  <a:pt x="3855178" y="3908026"/>
                  <a:pt x="3855178" y="3904684"/>
                </a:cubicBezTo>
                <a:lnTo>
                  <a:pt x="3855178" y="3866487"/>
                </a:lnTo>
                <a:lnTo>
                  <a:pt x="3855178" y="3816353"/>
                </a:lnTo>
                <a:cubicBezTo>
                  <a:pt x="3855178" y="3809669"/>
                  <a:pt x="3849523" y="3803939"/>
                  <a:pt x="3842564" y="3803939"/>
                </a:cubicBezTo>
                <a:close/>
                <a:moveTo>
                  <a:pt x="1793623" y="3789139"/>
                </a:moveTo>
                <a:cubicBezTo>
                  <a:pt x="1790144" y="3788661"/>
                  <a:pt x="1787099" y="3789139"/>
                  <a:pt x="1784490" y="3791048"/>
                </a:cubicBezTo>
                <a:cubicBezTo>
                  <a:pt x="1781445" y="3793435"/>
                  <a:pt x="1779706" y="3796301"/>
                  <a:pt x="1779271" y="3799165"/>
                </a:cubicBezTo>
                <a:lnTo>
                  <a:pt x="1776661" y="3813966"/>
                </a:lnTo>
                <a:cubicBezTo>
                  <a:pt x="1775356" y="3820651"/>
                  <a:pt x="1779706" y="3826858"/>
                  <a:pt x="1786664" y="3828291"/>
                </a:cubicBezTo>
                <a:lnTo>
                  <a:pt x="1802322" y="3831155"/>
                </a:lnTo>
                <a:cubicBezTo>
                  <a:pt x="1810585" y="3833065"/>
                  <a:pt x="1822328" y="3834497"/>
                  <a:pt x="1834071" y="3835929"/>
                </a:cubicBezTo>
                <a:lnTo>
                  <a:pt x="1889307" y="3843091"/>
                </a:lnTo>
                <a:cubicBezTo>
                  <a:pt x="1889742" y="3843091"/>
                  <a:pt x="1890177" y="3843091"/>
                  <a:pt x="1890612" y="3843091"/>
                </a:cubicBezTo>
                <a:cubicBezTo>
                  <a:pt x="1893221" y="3843091"/>
                  <a:pt x="1896266" y="3842136"/>
                  <a:pt x="1898441" y="3840227"/>
                </a:cubicBezTo>
                <a:cubicBezTo>
                  <a:pt x="1901050" y="3838317"/>
                  <a:pt x="1902790" y="3835453"/>
                  <a:pt x="1903225" y="3832110"/>
                </a:cubicBezTo>
                <a:lnTo>
                  <a:pt x="1904964" y="3817308"/>
                </a:lnTo>
                <a:cubicBezTo>
                  <a:pt x="1905834" y="3810146"/>
                  <a:pt x="1901050" y="3804417"/>
                  <a:pt x="1894091" y="3803463"/>
                </a:cubicBezTo>
                <a:lnTo>
                  <a:pt x="1839291" y="3796301"/>
                </a:lnTo>
                <a:cubicBezTo>
                  <a:pt x="1828417" y="3794868"/>
                  <a:pt x="1817544" y="3793913"/>
                  <a:pt x="1809281" y="3792003"/>
                </a:cubicBezTo>
                <a:close/>
                <a:moveTo>
                  <a:pt x="1563547" y="3734230"/>
                </a:moveTo>
                <a:cubicBezTo>
                  <a:pt x="1560502" y="3733275"/>
                  <a:pt x="1557023" y="3733275"/>
                  <a:pt x="1553978" y="3734708"/>
                </a:cubicBezTo>
                <a:cubicBezTo>
                  <a:pt x="1550934" y="3736139"/>
                  <a:pt x="1548759" y="3739004"/>
                  <a:pt x="1547454" y="3741869"/>
                </a:cubicBezTo>
                <a:lnTo>
                  <a:pt x="1543105" y="3756193"/>
                </a:lnTo>
                <a:cubicBezTo>
                  <a:pt x="1540931" y="3762400"/>
                  <a:pt x="1544410" y="3769563"/>
                  <a:pt x="1550499" y="3771949"/>
                </a:cubicBezTo>
                <a:cubicBezTo>
                  <a:pt x="1550499" y="3771949"/>
                  <a:pt x="1557023" y="3773859"/>
                  <a:pt x="1566591" y="3776725"/>
                </a:cubicBezTo>
                <a:lnTo>
                  <a:pt x="1634875" y="3796301"/>
                </a:lnTo>
                <a:cubicBezTo>
                  <a:pt x="1640094" y="3797732"/>
                  <a:pt x="1644008" y="3798688"/>
                  <a:pt x="1647053" y="3799165"/>
                </a:cubicBezTo>
                <a:lnTo>
                  <a:pt x="1650967" y="3800120"/>
                </a:lnTo>
                <a:cubicBezTo>
                  <a:pt x="1652272" y="3800597"/>
                  <a:pt x="1652707" y="3800597"/>
                  <a:pt x="1654012" y="3800597"/>
                </a:cubicBezTo>
                <a:cubicBezTo>
                  <a:pt x="1659231" y="3800597"/>
                  <a:pt x="1664450" y="3796777"/>
                  <a:pt x="1665755" y="3791048"/>
                </a:cubicBezTo>
                <a:lnTo>
                  <a:pt x="1669669" y="3776725"/>
                </a:lnTo>
                <a:cubicBezTo>
                  <a:pt x="1670539" y="3773382"/>
                  <a:pt x="1670104" y="3770039"/>
                  <a:pt x="1668364" y="3767175"/>
                </a:cubicBezTo>
                <a:cubicBezTo>
                  <a:pt x="1666624" y="3764311"/>
                  <a:pt x="1664015" y="3762400"/>
                  <a:pt x="1660536" y="3761923"/>
                </a:cubicBezTo>
                <a:lnTo>
                  <a:pt x="1656186" y="3760490"/>
                </a:lnTo>
                <a:cubicBezTo>
                  <a:pt x="1653577" y="3760013"/>
                  <a:pt x="1650097" y="3759536"/>
                  <a:pt x="1645748" y="3758103"/>
                </a:cubicBezTo>
                <a:lnTo>
                  <a:pt x="1577899" y="3738527"/>
                </a:lnTo>
                <a:cubicBezTo>
                  <a:pt x="1569201" y="3736139"/>
                  <a:pt x="1563982" y="3734230"/>
                  <a:pt x="1563547" y="3734230"/>
                </a:cubicBezTo>
                <a:close/>
                <a:moveTo>
                  <a:pt x="1342169" y="3646855"/>
                </a:moveTo>
                <a:cubicBezTo>
                  <a:pt x="1336080" y="3644466"/>
                  <a:pt x="1328686" y="3646855"/>
                  <a:pt x="1326077" y="3653061"/>
                </a:cubicBezTo>
                <a:lnTo>
                  <a:pt x="1319553" y="3666431"/>
                </a:lnTo>
                <a:cubicBezTo>
                  <a:pt x="1318248" y="3669772"/>
                  <a:pt x="1318248" y="3673114"/>
                  <a:pt x="1319118" y="3675980"/>
                </a:cubicBezTo>
                <a:cubicBezTo>
                  <a:pt x="1319988" y="3679321"/>
                  <a:pt x="1322597" y="3682186"/>
                  <a:pt x="1325642" y="3683141"/>
                </a:cubicBezTo>
                <a:lnTo>
                  <a:pt x="1379138" y="3707492"/>
                </a:lnTo>
                <a:cubicBezTo>
                  <a:pt x="1388706" y="3711789"/>
                  <a:pt x="1398274" y="3716086"/>
                  <a:pt x="1405668" y="3718951"/>
                </a:cubicBezTo>
                <a:lnTo>
                  <a:pt x="1420456" y="3724680"/>
                </a:lnTo>
                <a:cubicBezTo>
                  <a:pt x="1422195" y="3725159"/>
                  <a:pt x="1423935" y="3725635"/>
                  <a:pt x="1425240" y="3725635"/>
                </a:cubicBezTo>
                <a:cubicBezTo>
                  <a:pt x="1430459" y="3725635"/>
                  <a:pt x="1435243" y="3722293"/>
                  <a:pt x="1436983" y="3717519"/>
                </a:cubicBezTo>
                <a:lnTo>
                  <a:pt x="1442637" y="3704149"/>
                </a:lnTo>
                <a:cubicBezTo>
                  <a:pt x="1443507" y="3700808"/>
                  <a:pt x="1443507" y="3697465"/>
                  <a:pt x="1442202" y="3694123"/>
                </a:cubicBezTo>
                <a:cubicBezTo>
                  <a:pt x="1440897" y="3691258"/>
                  <a:pt x="1438288" y="3688871"/>
                  <a:pt x="1435243" y="3687916"/>
                </a:cubicBezTo>
                <a:lnTo>
                  <a:pt x="1420021" y="3681709"/>
                </a:lnTo>
                <a:cubicBezTo>
                  <a:pt x="1413062" y="3679321"/>
                  <a:pt x="1403928" y="3675024"/>
                  <a:pt x="1394795" y="3671205"/>
                </a:cubicBezTo>
                <a:close/>
                <a:moveTo>
                  <a:pt x="3828211" y="3563775"/>
                </a:moveTo>
                <a:cubicBezTo>
                  <a:pt x="3821253" y="3563775"/>
                  <a:pt x="3816034" y="3569505"/>
                  <a:pt x="3816034" y="3576189"/>
                </a:cubicBezTo>
                <a:lnTo>
                  <a:pt x="3816034" y="3679321"/>
                </a:lnTo>
                <a:cubicBezTo>
                  <a:pt x="3816034" y="3682186"/>
                  <a:pt x="3817339" y="3685528"/>
                  <a:pt x="3819513" y="3687916"/>
                </a:cubicBezTo>
                <a:cubicBezTo>
                  <a:pt x="3821688" y="3690303"/>
                  <a:pt x="3824733" y="3691258"/>
                  <a:pt x="3828211" y="3691258"/>
                </a:cubicBezTo>
                <a:lnTo>
                  <a:pt x="3843434" y="3691258"/>
                </a:lnTo>
                <a:cubicBezTo>
                  <a:pt x="3849958" y="3691258"/>
                  <a:pt x="3855612" y="3686007"/>
                  <a:pt x="3855612" y="3679321"/>
                </a:cubicBezTo>
                <a:lnTo>
                  <a:pt x="3855612" y="3576189"/>
                </a:lnTo>
                <a:cubicBezTo>
                  <a:pt x="3855612" y="3573324"/>
                  <a:pt x="3854307" y="3569982"/>
                  <a:pt x="3851698" y="3567595"/>
                </a:cubicBezTo>
                <a:cubicBezTo>
                  <a:pt x="3849958" y="3565208"/>
                  <a:pt x="3846478" y="3563775"/>
                  <a:pt x="3843434" y="3563775"/>
                </a:cubicBezTo>
                <a:close/>
                <a:moveTo>
                  <a:pt x="1126717" y="3528920"/>
                </a:moveTo>
                <a:cubicBezTo>
                  <a:pt x="1123618" y="3529517"/>
                  <a:pt x="1120791" y="3531308"/>
                  <a:pt x="1119051" y="3534172"/>
                </a:cubicBezTo>
                <a:lnTo>
                  <a:pt x="1110788" y="3546586"/>
                </a:lnTo>
                <a:cubicBezTo>
                  <a:pt x="1109048" y="3549451"/>
                  <a:pt x="1108178" y="3552793"/>
                  <a:pt x="1109048" y="3556136"/>
                </a:cubicBezTo>
                <a:cubicBezTo>
                  <a:pt x="1109918" y="3559001"/>
                  <a:pt x="1111658" y="3561865"/>
                  <a:pt x="1114702" y="3563775"/>
                </a:cubicBezTo>
                <a:lnTo>
                  <a:pt x="1157760" y="3591945"/>
                </a:lnTo>
                <a:cubicBezTo>
                  <a:pt x="1165154" y="3596720"/>
                  <a:pt x="1172547" y="3601017"/>
                  <a:pt x="1179506" y="3604838"/>
                </a:cubicBezTo>
                <a:cubicBezTo>
                  <a:pt x="1182986" y="3606747"/>
                  <a:pt x="1186030" y="3608179"/>
                  <a:pt x="1189075" y="3610090"/>
                </a:cubicBezTo>
                <a:lnTo>
                  <a:pt x="1202992" y="3618206"/>
                </a:lnTo>
                <a:cubicBezTo>
                  <a:pt x="1205167" y="3619161"/>
                  <a:pt x="1206907" y="3619639"/>
                  <a:pt x="1209081" y="3619639"/>
                </a:cubicBezTo>
                <a:cubicBezTo>
                  <a:pt x="1210386" y="3619639"/>
                  <a:pt x="1211256" y="3619639"/>
                  <a:pt x="1212561" y="3619161"/>
                </a:cubicBezTo>
                <a:cubicBezTo>
                  <a:pt x="1215605" y="3618683"/>
                  <a:pt x="1218215" y="3616296"/>
                  <a:pt x="1219954" y="3613431"/>
                </a:cubicBezTo>
                <a:lnTo>
                  <a:pt x="1227348" y="3600540"/>
                </a:lnTo>
                <a:cubicBezTo>
                  <a:pt x="1229088" y="3598153"/>
                  <a:pt x="1229523" y="3594810"/>
                  <a:pt x="1228218" y="3590991"/>
                </a:cubicBezTo>
                <a:cubicBezTo>
                  <a:pt x="1227348" y="3588127"/>
                  <a:pt x="1225608" y="3585262"/>
                  <a:pt x="1222564" y="3583829"/>
                </a:cubicBezTo>
                <a:lnTo>
                  <a:pt x="1209081" y="3575712"/>
                </a:lnTo>
                <a:cubicBezTo>
                  <a:pt x="1206037" y="3574279"/>
                  <a:pt x="1202557" y="3572369"/>
                  <a:pt x="1199078" y="3570460"/>
                </a:cubicBezTo>
                <a:cubicBezTo>
                  <a:pt x="1192989" y="3566640"/>
                  <a:pt x="1186030" y="3562820"/>
                  <a:pt x="1179071" y="3558046"/>
                </a:cubicBezTo>
                <a:lnTo>
                  <a:pt x="1136014" y="3530830"/>
                </a:lnTo>
                <a:cubicBezTo>
                  <a:pt x="1133187" y="3528920"/>
                  <a:pt x="1129816" y="3528324"/>
                  <a:pt x="1126717" y="3528920"/>
                </a:cubicBezTo>
                <a:close/>
                <a:moveTo>
                  <a:pt x="947255" y="3386637"/>
                </a:moveTo>
                <a:cubicBezTo>
                  <a:pt x="942036" y="3382339"/>
                  <a:pt x="934207" y="3382816"/>
                  <a:pt x="929858" y="3388069"/>
                </a:cubicBezTo>
                <a:lnTo>
                  <a:pt x="920290" y="3399528"/>
                </a:lnTo>
                <a:cubicBezTo>
                  <a:pt x="917680" y="3401915"/>
                  <a:pt x="916810" y="3404780"/>
                  <a:pt x="916810" y="3408122"/>
                </a:cubicBezTo>
                <a:cubicBezTo>
                  <a:pt x="917245" y="3411942"/>
                  <a:pt x="918550" y="3414807"/>
                  <a:pt x="921160" y="3417194"/>
                </a:cubicBezTo>
                <a:lnTo>
                  <a:pt x="960738" y="3451094"/>
                </a:lnTo>
                <a:lnTo>
                  <a:pt x="1001621" y="3483084"/>
                </a:lnTo>
                <a:cubicBezTo>
                  <a:pt x="1003361" y="3484516"/>
                  <a:pt x="1005970" y="3485949"/>
                  <a:pt x="1009015" y="3485949"/>
                </a:cubicBezTo>
                <a:cubicBezTo>
                  <a:pt x="1009450" y="3485949"/>
                  <a:pt x="1009885" y="3485949"/>
                  <a:pt x="1010754" y="3485949"/>
                </a:cubicBezTo>
                <a:cubicBezTo>
                  <a:pt x="1013799" y="3484994"/>
                  <a:pt x="1016844" y="3483561"/>
                  <a:pt x="1019018" y="3481174"/>
                </a:cubicBezTo>
                <a:lnTo>
                  <a:pt x="1028152" y="3469237"/>
                </a:lnTo>
                <a:cubicBezTo>
                  <a:pt x="1032501" y="3463985"/>
                  <a:pt x="1031631" y="3456346"/>
                  <a:pt x="1025977" y="3451571"/>
                </a:cubicBezTo>
                <a:lnTo>
                  <a:pt x="985964" y="3420536"/>
                </a:lnTo>
                <a:close/>
                <a:moveTo>
                  <a:pt x="3828646" y="3324088"/>
                </a:moveTo>
                <a:cubicBezTo>
                  <a:pt x="3821688" y="3324088"/>
                  <a:pt x="3816034" y="3329818"/>
                  <a:pt x="3816034" y="3336502"/>
                </a:cubicBezTo>
                <a:lnTo>
                  <a:pt x="3816034" y="3439157"/>
                </a:lnTo>
                <a:cubicBezTo>
                  <a:pt x="3816034" y="3446319"/>
                  <a:pt x="3821688" y="3451571"/>
                  <a:pt x="3828646" y="3451571"/>
                </a:cubicBezTo>
                <a:lnTo>
                  <a:pt x="3843434" y="3451571"/>
                </a:lnTo>
                <a:cubicBezTo>
                  <a:pt x="3846478" y="3451571"/>
                  <a:pt x="3849958" y="3450139"/>
                  <a:pt x="3852132" y="3447752"/>
                </a:cubicBezTo>
                <a:cubicBezTo>
                  <a:pt x="3854307" y="3445842"/>
                  <a:pt x="3856047" y="3442499"/>
                  <a:pt x="3856047" y="3439157"/>
                </a:cubicBezTo>
                <a:lnTo>
                  <a:pt x="3856047" y="3336502"/>
                </a:lnTo>
                <a:cubicBezTo>
                  <a:pt x="3856047" y="3333160"/>
                  <a:pt x="3854307" y="3330296"/>
                  <a:pt x="3852132" y="3327909"/>
                </a:cubicBezTo>
                <a:cubicBezTo>
                  <a:pt x="3849958" y="3325522"/>
                  <a:pt x="3846913" y="3324088"/>
                  <a:pt x="3843434" y="3324088"/>
                </a:cubicBezTo>
                <a:close/>
                <a:moveTo>
                  <a:pt x="777634" y="3222389"/>
                </a:moveTo>
                <a:cubicBezTo>
                  <a:pt x="774154" y="3222389"/>
                  <a:pt x="770675" y="3223344"/>
                  <a:pt x="768500" y="3225253"/>
                </a:cubicBezTo>
                <a:lnTo>
                  <a:pt x="757627" y="3235280"/>
                </a:lnTo>
                <a:cubicBezTo>
                  <a:pt x="752408" y="3240056"/>
                  <a:pt x="751973" y="3247694"/>
                  <a:pt x="756322" y="3252946"/>
                </a:cubicBezTo>
                <a:lnTo>
                  <a:pt x="785462" y="3284936"/>
                </a:lnTo>
                <a:cubicBezTo>
                  <a:pt x="785897" y="3285414"/>
                  <a:pt x="785897" y="3285414"/>
                  <a:pt x="785897" y="3285891"/>
                </a:cubicBezTo>
                <a:lnTo>
                  <a:pt x="790246" y="3290189"/>
                </a:lnTo>
                <a:lnTo>
                  <a:pt x="790681" y="3290666"/>
                </a:lnTo>
                <a:lnTo>
                  <a:pt x="821126" y="3322179"/>
                </a:lnTo>
                <a:cubicBezTo>
                  <a:pt x="822866" y="3325043"/>
                  <a:pt x="826345" y="3325998"/>
                  <a:pt x="829390" y="3325998"/>
                </a:cubicBezTo>
                <a:cubicBezTo>
                  <a:pt x="829390" y="3325998"/>
                  <a:pt x="829825" y="3325998"/>
                  <a:pt x="829825" y="3325998"/>
                </a:cubicBezTo>
                <a:cubicBezTo>
                  <a:pt x="832869" y="3325998"/>
                  <a:pt x="835914" y="3325043"/>
                  <a:pt x="838523" y="3322656"/>
                </a:cubicBezTo>
                <a:lnTo>
                  <a:pt x="848962" y="3312152"/>
                </a:lnTo>
                <a:cubicBezTo>
                  <a:pt x="853746" y="3306900"/>
                  <a:pt x="854181" y="3299260"/>
                  <a:pt x="849397" y="3294486"/>
                </a:cubicBezTo>
                <a:lnTo>
                  <a:pt x="818952" y="3262496"/>
                </a:lnTo>
                <a:lnTo>
                  <a:pt x="786332" y="3226686"/>
                </a:lnTo>
                <a:cubicBezTo>
                  <a:pt x="783723" y="3224299"/>
                  <a:pt x="781113" y="3222389"/>
                  <a:pt x="777634" y="3222389"/>
                </a:cubicBezTo>
                <a:close/>
                <a:moveTo>
                  <a:pt x="3829081" y="3084402"/>
                </a:moveTo>
                <a:cubicBezTo>
                  <a:pt x="3822122" y="3084402"/>
                  <a:pt x="3816903" y="3089654"/>
                  <a:pt x="3816903" y="3096816"/>
                </a:cubicBezTo>
                <a:lnTo>
                  <a:pt x="3816903" y="3199470"/>
                </a:lnTo>
                <a:cubicBezTo>
                  <a:pt x="3816903" y="3206155"/>
                  <a:pt x="3822122" y="3211885"/>
                  <a:pt x="3829081" y="3211885"/>
                </a:cubicBezTo>
                <a:lnTo>
                  <a:pt x="3843869" y="3211885"/>
                </a:lnTo>
                <a:cubicBezTo>
                  <a:pt x="3846913" y="3211885"/>
                  <a:pt x="3849958" y="3210453"/>
                  <a:pt x="3852567" y="3208066"/>
                </a:cubicBezTo>
                <a:cubicBezTo>
                  <a:pt x="3854742" y="3206155"/>
                  <a:pt x="3856047" y="3202813"/>
                  <a:pt x="3856047" y="3199470"/>
                </a:cubicBezTo>
                <a:lnTo>
                  <a:pt x="3856483" y="3096816"/>
                </a:lnTo>
                <a:cubicBezTo>
                  <a:pt x="3856483" y="3093474"/>
                  <a:pt x="3855178" y="3090610"/>
                  <a:pt x="3852567" y="3088221"/>
                </a:cubicBezTo>
                <a:cubicBezTo>
                  <a:pt x="3850394" y="3085834"/>
                  <a:pt x="3847348" y="3084402"/>
                  <a:pt x="3843869" y="3084402"/>
                </a:cubicBezTo>
                <a:close/>
                <a:moveTo>
                  <a:pt x="634543" y="3033313"/>
                </a:moveTo>
                <a:cubicBezTo>
                  <a:pt x="631063" y="3032836"/>
                  <a:pt x="628019" y="3033313"/>
                  <a:pt x="624974" y="3035223"/>
                </a:cubicBezTo>
                <a:lnTo>
                  <a:pt x="612796" y="3043340"/>
                </a:lnTo>
                <a:cubicBezTo>
                  <a:pt x="607142" y="3047160"/>
                  <a:pt x="605403" y="3054322"/>
                  <a:pt x="608882" y="3060051"/>
                </a:cubicBezTo>
                <a:cubicBezTo>
                  <a:pt x="608882" y="3060051"/>
                  <a:pt x="612361" y="3065781"/>
                  <a:pt x="618015" y="3074375"/>
                </a:cubicBezTo>
                <a:lnTo>
                  <a:pt x="658899" y="3132149"/>
                </a:lnTo>
                <a:cubicBezTo>
                  <a:pt x="664988" y="3140265"/>
                  <a:pt x="668902" y="3145517"/>
                  <a:pt x="668902" y="3145517"/>
                </a:cubicBezTo>
                <a:cubicBezTo>
                  <a:pt x="671511" y="3148860"/>
                  <a:pt x="674991" y="3150292"/>
                  <a:pt x="678905" y="3150292"/>
                </a:cubicBezTo>
                <a:cubicBezTo>
                  <a:pt x="681515" y="3150292"/>
                  <a:pt x="683689" y="3149338"/>
                  <a:pt x="685864" y="3147904"/>
                </a:cubicBezTo>
                <a:lnTo>
                  <a:pt x="698042" y="3138833"/>
                </a:lnTo>
                <a:cubicBezTo>
                  <a:pt x="700652" y="3136923"/>
                  <a:pt x="702391" y="3134058"/>
                  <a:pt x="702826" y="3131193"/>
                </a:cubicBezTo>
                <a:cubicBezTo>
                  <a:pt x="703261" y="3127851"/>
                  <a:pt x="702391" y="3124031"/>
                  <a:pt x="700217" y="3121644"/>
                </a:cubicBezTo>
                <a:cubicBezTo>
                  <a:pt x="700217" y="3121166"/>
                  <a:pt x="696737" y="3116392"/>
                  <a:pt x="691518" y="3109230"/>
                </a:cubicBezTo>
                <a:lnTo>
                  <a:pt x="650635" y="3051934"/>
                </a:lnTo>
                <a:cubicBezTo>
                  <a:pt x="645416" y="3044295"/>
                  <a:pt x="642371" y="3039520"/>
                  <a:pt x="642371" y="3039043"/>
                </a:cubicBezTo>
                <a:cubicBezTo>
                  <a:pt x="640197" y="3036178"/>
                  <a:pt x="637587" y="3034268"/>
                  <a:pt x="634543" y="3033313"/>
                </a:cubicBezTo>
                <a:close/>
                <a:moveTo>
                  <a:pt x="3829081" y="2844715"/>
                </a:moveTo>
                <a:cubicBezTo>
                  <a:pt x="3825167" y="2844238"/>
                  <a:pt x="3822992" y="2845670"/>
                  <a:pt x="3820383" y="2848057"/>
                </a:cubicBezTo>
                <a:cubicBezTo>
                  <a:pt x="3818208" y="2850445"/>
                  <a:pt x="3816903" y="2853309"/>
                  <a:pt x="3816903" y="2856652"/>
                </a:cubicBezTo>
                <a:lnTo>
                  <a:pt x="3816903" y="2959784"/>
                </a:lnTo>
                <a:cubicBezTo>
                  <a:pt x="3816903" y="2966468"/>
                  <a:pt x="3822122" y="2972198"/>
                  <a:pt x="3829081" y="2972198"/>
                </a:cubicBezTo>
                <a:lnTo>
                  <a:pt x="3843869" y="2972198"/>
                </a:lnTo>
                <a:cubicBezTo>
                  <a:pt x="3847348" y="2972198"/>
                  <a:pt x="3850394" y="2970765"/>
                  <a:pt x="3852567" y="2968378"/>
                </a:cubicBezTo>
                <a:cubicBezTo>
                  <a:pt x="3855178" y="2966468"/>
                  <a:pt x="3856483" y="2963126"/>
                  <a:pt x="3856483" y="2959784"/>
                </a:cubicBezTo>
                <a:lnTo>
                  <a:pt x="3856483" y="2856652"/>
                </a:lnTo>
                <a:cubicBezTo>
                  <a:pt x="3856483" y="2849968"/>
                  <a:pt x="3850828" y="2844715"/>
                  <a:pt x="3843869" y="2844715"/>
                </a:cubicBezTo>
                <a:close/>
                <a:moveTo>
                  <a:pt x="516950" y="2826512"/>
                </a:moveTo>
                <a:cubicBezTo>
                  <a:pt x="513959" y="2825497"/>
                  <a:pt x="510589" y="2825617"/>
                  <a:pt x="507544" y="2827049"/>
                </a:cubicBezTo>
                <a:lnTo>
                  <a:pt x="494061" y="2833733"/>
                </a:lnTo>
                <a:cubicBezTo>
                  <a:pt x="491452" y="2835166"/>
                  <a:pt x="488842" y="2837553"/>
                  <a:pt x="487972" y="2840895"/>
                </a:cubicBezTo>
                <a:cubicBezTo>
                  <a:pt x="487102" y="2844238"/>
                  <a:pt x="487102" y="2847581"/>
                  <a:pt x="488842" y="2850445"/>
                </a:cubicBezTo>
                <a:lnTo>
                  <a:pt x="518417" y="2908696"/>
                </a:lnTo>
                <a:cubicBezTo>
                  <a:pt x="522331" y="2915857"/>
                  <a:pt x="525811" y="2922542"/>
                  <a:pt x="528855" y="2928272"/>
                </a:cubicBezTo>
                <a:lnTo>
                  <a:pt x="537119" y="2942595"/>
                </a:lnTo>
                <a:cubicBezTo>
                  <a:pt x="539294" y="2946415"/>
                  <a:pt x="543643" y="2948802"/>
                  <a:pt x="547992" y="2948802"/>
                </a:cubicBezTo>
                <a:cubicBezTo>
                  <a:pt x="549732" y="2948802"/>
                  <a:pt x="551906" y="2948325"/>
                  <a:pt x="553646" y="2946892"/>
                </a:cubicBezTo>
                <a:lnTo>
                  <a:pt x="566694" y="2939730"/>
                </a:lnTo>
                <a:cubicBezTo>
                  <a:pt x="569739" y="2938299"/>
                  <a:pt x="571913" y="2935433"/>
                  <a:pt x="572783" y="2932091"/>
                </a:cubicBezTo>
                <a:cubicBezTo>
                  <a:pt x="573653" y="2929226"/>
                  <a:pt x="573218" y="2925406"/>
                  <a:pt x="571478" y="2923019"/>
                </a:cubicBezTo>
                <a:lnTo>
                  <a:pt x="563650" y="2909173"/>
                </a:lnTo>
                <a:cubicBezTo>
                  <a:pt x="560605" y="2903921"/>
                  <a:pt x="557126" y="2897236"/>
                  <a:pt x="553211" y="2889597"/>
                </a:cubicBezTo>
                <a:lnTo>
                  <a:pt x="524071" y="2832779"/>
                </a:lnTo>
                <a:cubicBezTo>
                  <a:pt x="522549" y="2829675"/>
                  <a:pt x="519940" y="2827527"/>
                  <a:pt x="516950" y="2826512"/>
                </a:cubicBezTo>
                <a:close/>
                <a:moveTo>
                  <a:pt x="3829517" y="2604551"/>
                </a:moveTo>
                <a:cubicBezTo>
                  <a:pt x="3826037" y="2604551"/>
                  <a:pt x="3822992" y="2605983"/>
                  <a:pt x="3820819" y="2608371"/>
                </a:cubicBezTo>
                <a:cubicBezTo>
                  <a:pt x="3818208" y="2610758"/>
                  <a:pt x="3816903" y="2613623"/>
                  <a:pt x="3816903" y="2616965"/>
                </a:cubicBezTo>
                <a:lnTo>
                  <a:pt x="3816903" y="2720098"/>
                </a:lnTo>
                <a:cubicBezTo>
                  <a:pt x="3816903" y="2726782"/>
                  <a:pt x="3822557" y="2732034"/>
                  <a:pt x="3829517" y="2732034"/>
                </a:cubicBezTo>
                <a:lnTo>
                  <a:pt x="3844304" y="2732034"/>
                </a:lnTo>
                <a:cubicBezTo>
                  <a:pt x="3847348" y="2732034"/>
                  <a:pt x="3850394" y="2731079"/>
                  <a:pt x="3853002" y="2728691"/>
                </a:cubicBezTo>
                <a:cubicBezTo>
                  <a:pt x="3855178" y="2726304"/>
                  <a:pt x="3856483" y="2723439"/>
                  <a:pt x="3856483" y="2720098"/>
                </a:cubicBezTo>
                <a:lnTo>
                  <a:pt x="3856483" y="2616965"/>
                </a:lnTo>
                <a:cubicBezTo>
                  <a:pt x="3856483" y="2610280"/>
                  <a:pt x="3851263" y="2604551"/>
                  <a:pt x="3844304" y="2604551"/>
                </a:cubicBezTo>
                <a:close/>
                <a:moveTo>
                  <a:pt x="421428" y="2604551"/>
                </a:moveTo>
                <a:lnTo>
                  <a:pt x="407511" y="2608848"/>
                </a:lnTo>
                <a:cubicBezTo>
                  <a:pt x="404466" y="2609804"/>
                  <a:pt x="401857" y="2612191"/>
                  <a:pt x="400117" y="2615055"/>
                </a:cubicBezTo>
                <a:cubicBezTo>
                  <a:pt x="398377" y="2617920"/>
                  <a:pt x="398377" y="2621740"/>
                  <a:pt x="399247" y="2624605"/>
                </a:cubicBezTo>
                <a:lnTo>
                  <a:pt x="415774" y="2673306"/>
                </a:lnTo>
                <a:cubicBezTo>
                  <a:pt x="419689" y="2686197"/>
                  <a:pt x="424473" y="2698611"/>
                  <a:pt x="427952" y="2707683"/>
                </a:cubicBezTo>
                <a:lnTo>
                  <a:pt x="434041" y="2722485"/>
                </a:lnTo>
                <a:cubicBezTo>
                  <a:pt x="436216" y="2727736"/>
                  <a:pt x="440565" y="2730601"/>
                  <a:pt x="445784" y="2730601"/>
                </a:cubicBezTo>
                <a:cubicBezTo>
                  <a:pt x="447524" y="2730601"/>
                  <a:pt x="448829" y="2730125"/>
                  <a:pt x="450134" y="2729647"/>
                </a:cubicBezTo>
                <a:lnTo>
                  <a:pt x="464051" y="2724394"/>
                </a:lnTo>
                <a:cubicBezTo>
                  <a:pt x="467096" y="2723439"/>
                  <a:pt x="469705" y="2721052"/>
                  <a:pt x="471010" y="2717710"/>
                </a:cubicBezTo>
                <a:cubicBezTo>
                  <a:pt x="472315" y="2714845"/>
                  <a:pt x="472315" y="2711503"/>
                  <a:pt x="471010" y="2708160"/>
                </a:cubicBezTo>
                <a:lnTo>
                  <a:pt x="465356" y="2693360"/>
                </a:lnTo>
                <a:cubicBezTo>
                  <a:pt x="461442" y="2684287"/>
                  <a:pt x="457092" y="2672828"/>
                  <a:pt x="453178" y="2660892"/>
                </a:cubicBezTo>
                <a:lnTo>
                  <a:pt x="437086" y="2612191"/>
                </a:lnTo>
                <a:cubicBezTo>
                  <a:pt x="434911" y="2605983"/>
                  <a:pt x="428387" y="2602164"/>
                  <a:pt x="421428" y="2604551"/>
                </a:cubicBezTo>
                <a:close/>
                <a:moveTo>
                  <a:pt x="366628" y="2372504"/>
                </a:moveTo>
                <a:lnTo>
                  <a:pt x="351840" y="2374891"/>
                </a:lnTo>
                <a:cubicBezTo>
                  <a:pt x="348361" y="2375368"/>
                  <a:pt x="345316" y="2377278"/>
                  <a:pt x="343577" y="2380143"/>
                </a:cubicBezTo>
                <a:cubicBezTo>
                  <a:pt x="341837" y="2383008"/>
                  <a:pt x="340967" y="2386350"/>
                  <a:pt x="341402" y="2389215"/>
                </a:cubicBezTo>
                <a:lnTo>
                  <a:pt x="350970" y="2440781"/>
                </a:lnTo>
                <a:lnTo>
                  <a:pt x="362278" y="2490915"/>
                </a:lnTo>
                <a:cubicBezTo>
                  <a:pt x="363148" y="2494735"/>
                  <a:pt x="364888" y="2497122"/>
                  <a:pt x="367932" y="2499031"/>
                </a:cubicBezTo>
                <a:cubicBezTo>
                  <a:pt x="370107" y="2500464"/>
                  <a:pt x="371847" y="2500941"/>
                  <a:pt x="374456" y="2500941"/>
                </a:cubicBezTo>
                <a:cubicBezTo>
                  <a:pt x="375326" y="2500941"/>
                  <a:pt x="376196" y="2500941"/>
                  <a:pt x="377066" y="2500464"/>
                </a:cubicBezTo>
                <a:lnTo>
                  <a:pt x="391853" y="2497122"/>
                </a:lnTo>
                <a:cubicBezTo>
                  <a:pt x="398377" y="2495689"/>
                  <a:pt x="402292" y="2489005"/>
                  <a:pt x="401422" y="2481843"/>
                </a:cubicBezTo>
                <a:lnTo>
                  <a:pt x="390114" y="2432664"/>
                </a:lnTo>
                <a:lnTo>
                  <a:pt x="380980" y="2382053"/>
                </a:lnTo>
                <a:cubicBezTo>
                  <a:pt x="379675" y="2375846"/>
                  <a:pt x="373151" y="2371071"/>
                  <a:pt x="366628" y="2372504"/>
                </a:cubicBezTo>
                <a:close/>
                <a:moveTo>
                  <a:pt x="3829517" y="2364864"/>
                </a:moveTo>
                <a:cubicBezTo>
                  <a:pt x="3822992" y="2364864"/>
                  <a:pt x="3817339" y="2370594"/>
                  <a:pt x="3817339" y="2377278"/>
                </a:cubicBezTo>
                <a:lnTo>
                  <a:pt x="3817339" y="2479933"/>
                </a:lnTo>
                <a:cubicBezTo>
                  <a:pt x="3817339" y="2487095"/>
                  <a:pt x="3822992" y="2492347"/>
                  <a:pt x="3829517" y="2492347"/>
                </a:cubicBezTo>
                <a:lnTo>
                  <a:pt x="3844739" y="2492347"/>
                </a:lnTo>
                <a:cubicBezTo>
                  <a:pt x="3847784" y="2492347"/>
                  <a:pt x="3850828" y="2490915"/>
                  <a:pt x="3853002" y="2489005"/>
                </a:cubicBezTo>
                <a:cubicBezTo>
                  <a:pt x="3855612" y="2486618"/>
                  <a:pt x="3856917" y="2483753"/>
                  <a:pt x="3856917" y="2479933"/>
                </a:cubicBezTo>
                <a:lnTo>
                  <a:pt x="3856483" y="2377278"/>
                </a:lnTo>
                <a:cubicBezTo>
                  <a:pt x="3856483" y="2373936"/>
                  <a:pt x="3855178" y="2371071"/>
                  <a:pt x="3853002" y="2368684"/>
                </a:cubicBezTo>
                <a:cubicBezTo>
                  <a:pt x="3850828" y="2366297"/>
                  <a:pt x="3847784" y="2364864"/>
                  <a:pt x="3844304" y="2364864"/>
                </a:cubicBezTo>
                <a:close/>
                <a:moveTo>
                  <a:pt x="343141" y="2135204"/>
                </a:moveTo>
                <a:lnTo>
                  <a:pt x="328354" y="2135682"/>
                </a:lnTo>
                <a:cubicBezTo>
                  <a:pt x="321395" y="2136159"/>
                  <a:pt x="316176" y="2141411"/>
                  <a:pt x="316176" y="2148096"/>
                </a:cubicBezTo>
                <a:cubicBezTo>
                  <a:pt x="316176" y="2149528"/>
                  <a:pt x="316611" y="2174834"/>
                  <a:pt x="318786" y="2200617"/>
                </a:cubicBezTo>
                <a:lnTo>
                  <a:pt x="322700" y="2251706"/>
                </a:lnTo>
                <a:cubicBezTo>
                  <a:pt x="323135" y="2255525"/>
                  <a:pt x="324440" y="2258390"/>
                  <a:pt x="327049" y="2260777"/>
                </a:cubicBezTo>
                <a:cubicBezTo>
                  <a:pt x="329224" y="2262210"/>
                  <a:pt x="332268" y="2263642"/>
                  <a:pt x="334878" y="2263642"/>
                </a:cubicBezTo>
                <a:cubicBezTo>
                  <a:pt x="335748" y="2263642"/>
                  <a:pt x="335748" y="2263642"/>
                  <a:pt x="336618" y="2263642"/>
                </a:cubicBezTo>
                <a:lnTo>
                  <a:pt x="351405" y="2262210"/>
                </a:lnTo>
                <a:cubicBezTo>
                  <a:pt x="357929" y="2261255"/>
                  <a:pt x="363148" y="2255525"/>
                  <a:pt x="362713" y="2248841"/>
                </a:cubicBezTo>
                <a:lnTo>
                  <a:pt x="358799" y="2197752"/>
                </a:lnTo>
                <a:cubicBezTo>
                  <a:pt x="356189" y="2172924"/>
                  <a:pt x="356189" y="2147618"/>
                  <a:pt x="356189" y="2147618"/>
                </a:cubicBezTo>
                <a:cubicBezTo>
                  <a:pt x="356189" y="2144276"/>
                  <a:pt x="354450" y="2140934"/>
                  <a:pt x="352275" y="2138547"/>
                </a:cubicBezTo>
                <a:cubicBezTo>
                  <a:pt x="349665" y="2136159"/>
                  <a:pt x="346186" y="2134727"/>
                  <a:pt x="343141" y="2135204"/>
                </a:cubicBezTo>
                <a:close/>
                <a:moveTo>
                  <a:pt x="3829951" y="2125178"/>
                </a:moveTo>
                <a:cubicBezTo>
                  <a:pt x="3826908" y="2125178"/>
                  <a:pt x="3823428" y="2126610"/>
                  <a:pt x="3821253" y="2128997"/>
                </a:cubicBezTo>
                <a:cubicBezTo>
                  <a:pt x="3818644" y="2130907"/>
                  <a:pt x="3817339" y="2134249"/>
                  <a:pt x="3817339" y="2137591"/>
                </a:cubicBezTo>
                <a:lnTo>
                  <a:pt x="3817339" y="2240246"/>
                </a:lnTo>
                <a:cubicBezTo>
                  <a:pt x="3817339" y="2246931"/>
                  <a:pt x="3822992" y="2252660"/>
                  <a:pt x="3829951" y="2252660"/>
                </a:cubicBezTo>
                <a:lnTo>
                  <a:pt x="3844739" y="2252660"/>
                </a:lnTo>
                <a:cubicBezTo>
                  <a:pt x="3847784" y="2252660"/>
                  <a:pt x="3851263" y="2251228"/>
                  <a:pt x="3853437" y="2248841"/>
                </a:cubicBezTo>
                <a:cubicBezTo>
                  <a:pt x="3856047" y="2246931"/>
                  <a:pt x="3857352" y="2243589"/>
                  <a:pt x="3857352" y="2240246"/>
                </a:cubicBezTo>
                <a:lnTo>
                  <a:pt x="3857352" y="2137591"/>
                </a:lnTo>
                <a:cubicBezTo>
                  <a:pt x="3857352" y="2130907"/>
                  <a:pt x="3851698" y="2125178"/>
                  <a:pt x="3844739" y="2125178"/>
                </a:cubicBezTo>
                <a:close/>
                <a:moveTo>
                  <a:pt x="337053" y="1895040"/>
                </a:moveTo>
                <a:cubicBezTo>
                  <a:pt x="333573" y="1894563"/>
                  <a:pt x="330529" y="1895518"/>
                  <a:pt x="327919" y="1897905"/>
                </a:cubicBezTo>
                <a:cubicBezTo>
                  <a:pt x="325310" y="1900292"/>
                  <a:pt x="323570" y="1903157"/>
                  <a:pt x="323570" y="1906499"/>
                </a:cubicBezTo>
                <a:lnTo>
                  <a:pt x="318351" y="1971912"/>
                </a:lnTo>
                <a:cubicBezTo>
                  <a:pt x="317916" y="1980029"/>
                  <a:pt x="317046" y="1987191"/>
                  <a:pt x="317046" y="1993875"/>
                </a:cubicBezTo>
                <a:lnTo>
                  <a:pt x="316611" y="2010109"/>
                </a:lnTo>
                <a:cubicBezTo>
                  <a:pt x="316176" y="2016793"/>
                  <a:pt x="321395" y="2022523"/>
                  <a:pt x="328354" y="2023000"/>
                </a:cubicBezTo>
                <a:lnTo>
                  <a:pt x="343141" y="2023478"/>
                </a:lnTo>
                <a:cubicBezTo>
                  <a:pt x="343577" y="2023478"/>
                  <a:pt x="343577" y="2023478"/>
                  <a:pt x="343577" y="2023478"/>
                </a:cubicBezTo>
                <a:cubicBezTo>
                  <a:pt x="346621" y="2023478"/>
                  <a:pt x="349665" y="2022045"/>
                  <a:pt x="352275" y="2020136"/>
                </a:cubicBezTo>
                <a:cubicBezTo>
                  <a:pt x="354450" y="2017748"/>
                  <a:pt x="356189" y="2014884"/>
                  <a:pt x="356189" y="2011541"/>
                </a:cubicBezTo>
                <a:lnTo>
                  <a:pt x="356624" y="1995308"/>
                </a:lnTo>
                <a:cubicBezTo>
                  <a:pt x="356624" y="1989101"/>
                  <a:pt x="357494" y="1982416"/>
                  <a:pt x="357929" y="1974777"/>
                </a:cubicBezTo>
                <a:lnTo>
                  <a:pt x="362713" y="1909841"/>
                </a:lnTo>
                <a:cubicBezTo>
                  <a:pt x="363148" y="1903157"/>
                  <a:pt x="358799" y="1896950"/>
                  <a:pt x="351840" y="1896473"/>
                </a:cubicBezTo>
                <a:close/>
                <a:moveTo>
                  <a:pt x="3834735" y="1885013"/>
                </a:moveTo>
                <a:lnTo>
                  <a:pt x="3819948" y="1886446"/>
                </a:lnTo>
                <a:cubicBezTo>
                  <a:pt x="3816468" y="1886923"/>
                  <a:pt x="3813424" y="1888833"/>
                  <a:pt x="3811250" y="1891220"/>
                </a:cubicBezTo>
                <a:cubicBezTo>
                  <a:pt x="3809075" y="1894085"/>
                  <a:pt x="3808205" y="1897427"/>
                  <a:pt x="3809075" y="1900770"/>
                </a:cubicBezTo>
                <a:cubicBezTo>
                  <a:pt x="3809075" y="1901247"/>
                  <a:pt x="3809510" y="1906977"/>
                  <a:pt x="3810379" y="1917958"/>
                </a:cubicBezTo>
                <a:lnTo>
                  <a:pt x="3815599" y="1986236"/>
                </a:lnTo>
                <a:cubicBezTo>
                  <a:pt x="3816034" y="1994830"/>
                  <a:pt x="3816034" y="2001037"/>
                  <a:pt x="3816034" y="2001037"/>
                </a:cubicBezTo>
                <a:cubicBezTo>
                  <a:pt x="3816034" y="2004379"/>
                  <a:pt x="3817773" y="2007721"/>
                  <a:pt x="3819948" y="2010109"/>
                </a:cubicBezTo>
                <a:cubicBezTo>
                  <a:pt x="3822122" y="2012019"/>
                  <a:pt x="3825602" y="2013451"/>
                  <a:pt x="3828646" y="2013451"/>
                </a:cubicBezTo>
                <a:cubicBezTo>
                  <a:pt x="3828646" y="2013451"/>
                  <a:pt x="3828646" y="2013451"/>
                  <a:pt x="3829081" y="2013451"/>
                </a:cubicBezTo>
                <a:lnTo>
                  <a:pt x="3843869" y="2012496"/>
                </a:lnTo>
                <a:cubicBezTo>
                  <a:pt x="3850394" y="2012496"/>
                  <a:pt x="3855612" y="2006767"/>
                  <a:pt x="3855612" y="2000082"/>
                </a:cubicBezTo>
                <a:cubicBezTo>
                  <a:pt x="3855612" y="2000082"/>
                  <a:pt x="3855178" y="1993398"/>
                  <a:pt x="3854307" y="1983371"/>
                </a:cubicBezTo>
                <a:lnTo>
                  <a:pt x="3849089" y="1912706"/>
                </a:lnTo>
                <a:cubicBezTo>
                  <a:pt x="3848653" y="1902202"/>
                  <a:pt x="3847348" y="1895518"/>
                  <a:pt x="3847348" y="1895518"/>
                </a:cubicBezTo>
                <a:cubicBezTo>
                  <a:pt x="3846478" y="1888833"/>
                  <a:pt x="3840389" y="1884536"/>
                  <a:pt x="3834735" y="1885013"/>
                </a:cubicBezTo>
                <a:close/>
                <a:moveTo>
                  <a:pt x="379241" y="1658218"/>
                </a:moveTo>
                <a:cubicBezTo>
                  <a:pt x="375761" y="1657263"/>
                  <a:pt x="372717" y="1657741"/>
                  <a:pt x="369672" y="1659651"/>
                </a:cubicBezTo>
                <a:cubicBezTo>
                  <a:pt x="366628" y="1661561"/>
                  <a:pt x="364888" y="1664425"/>
                  <a:pt x="364018" y="1667768"/>
                </a:cubicBezTo>
                <a:lnTo>
                  <a:pt x="352710" y="1717901"/>
                </a:lnTo>
                <a:cubicBezTo>
                  <a:pt x="350535" y="1726496"/>
                  <a:pt x="348796" y="1735090"/>
                  <a:pt x="347491" y="1743207"/>
                </a:cubicBezTo>
                <a:lnTo>
                  <a:pt x="342707" y="1768990"/>
                </a:lnTo>
                <a:cubicBezTo>
                  <a:pt x="341402" y="1775674"/>
                  <a:pt x="346186" y="1781881"/>
                  <a:pt x="352710" y="1783314"/>
                </a:cubicBezTo>
                <a:lnTo>
                  <a:pt x="367497" y="1785701"/>
                </a:lnTo>
                <a:cubicBezTo>
                  <a:pt x="367932" y="1786178"/>
                  <a:pt x="368802" y="1786178"/>
                  <a:pt x="369672" y="1786178"/>
                </a:cubicBezTo>
                <a:cubicBezTo>
                  <a:pt x="375761" y="1786178"/>
                  <a:pt x="380980" y="1781881"/>
                  <a:pt x="381850" y="1776152"/>
                </a:cubicBezTo>
                <a:lnTo>
                  <a:pt x="384895" y="1760395"/>
                </a:lnTo>
                <a:cubicBezTo>
                  <a:pt x="385764" y="1757053"/>
                  <a:pt x="386199" y="1753234"/>
                  <a:pt x="387069" y="1748936"/>
                </a:cubicBezTo>
                <a:cubicBezTo>
                  <a:pt x="387939" y="1741774"/>
                  <a:pt x="389244" y="1734135"/>
                  <a:pt x="390984" y="1726496"/>
                </a:cubicBezTo>
                <a:lnTo>
                  <a:pt x="402727" y="1676362"/>
                </a:lnTo>
                <a:cubicBezTo>
                  <a:pt x="404466" y="1669677"/>
                  <a:pt x="400117" y="1662993"/>
                  <a:pt x="393593" y="1661561"/>
                </a:cubicBezTo>
                <a:close/>
                <a:moveTo>
                  <a:pt x="3792547" y="1657263"/>
                </a:moveTo>
                <a:lnTo>
                  <a:pt x="3778196" y="1660606"/>
                </a:lnTo>
                <a:cubicBezTo>
                  <a:pt x="3771671" y="1662038"/>
                  <a:pt x="3767322" y="1668722"/>
                  <a:pt x="3768626" y="1675407"/>
                </a:cubicBezTo>
                <a:lnTo>
                  <a:pt x="3779935" y="1724108"/>
                </a:lnTo>
                <a:lnTo>
                  <a:pt x="3780805" y="1728405"/>
                </a:lnTo>
                <a:cubicBezTo>
                  <a:pt x="3781674" y="1732225"/>
                  <a:pt x="3782544" y="1736522"/>
                  <a:pt x="3783414" y="1741774"/>
                </a:cubicBezTo>
                <a:lnTo>
                  <a:pt x="3787763" y="1766125"/>
                </a:lnTo>
                <a:cubicBezTo>
                  <a:pt x="3788633" y="1769467"/>
                  <a:pt x="3790374" y="1772332"/>
                  <a:pt x="3792983" y="1774242"/>
                </a:cubicBezTo>
                <a:cubicBezTo>
                  <a:pt x="3795158" y="1775674"/>
                  <a:pt x="3797768" y="1776152"/>
                  <a:pt x="3800376" y="1776152"/>
                </a:cubicBezTo>
                <a:cubicBezTo>
                  <a:pt x="3800811" y="1776152"/>
                  <a:pt x="3801681" y="1776152"/>
                  <a:pt x="3802552" y="1776152"/>
                </a:cubicBezTo>
                <a:lnTo>
                  <a:pt x="3817339" y="1773287"/>
                </a:lnTo>
                <a:cubicBezTo>
                  <a:pt x="3824297" y="1771855"/>
                  <a:pt x="3828646" y="1765648"/>
                  <a:pt x="3827342" y="1758963"/>
                </a:cubicBezTo>
                <a:lnTo>
                  <a:pt x="3822992" y="1734612"/>
                </a:lnTo>
                <a:cubicBezTo>
                  <a:pt x="3822122" y="1728883"/>
                  <a:pt x="3820819" y="1723631"/>
                  <a:pt x="3819513" y="1719334"/>
                </a:cubicBezTo>
                <a:lnTo>
                  <a:pt x="3817339" y="1709307"/>
                </a:lnTo>
                <a:lnTo>
                  <a:pt x="3807770" y="1666335"/>
                </a:lnTo>
                <a:cubicBezTo>
                  <a:pt x="3806900" y="1662993"/>
                  <a:pt x="3804725" y="1660606"/>
                  <a:pt x="3802116" y="1658696"/>
                </a:cubicBezTo>
                <a:cubicBezTo>
                  <a:pt x="3799072" y="1656786"/>
                  <a:pt x="3795592" y="1656308"/>
                  <a:pt x="3792547" y="1657263"/>
                </a:cubicBezTo>
                <a:close/>
                <a:moveTo>
                  <a:pt x="452743" y="1429513"/>
                </a:moveTo>
                <a:cubicBezTo>
                  <a:pt x="446654" y="1427126"/>
                  <a:pt x="439260" y="1429991"/>
                  <a:pt x="436651" y="1436675"/>
                </a:cubicBezTo>
                <a:lnTo>
                  <a:pt x="428822" y="1457206"/>
                </a:lnTo>
                <a:cubicBezTo>
                  <a:pt x="425343" y="1465800"/>
                  <a:pt x="421428" y="1475350"/>
                  <a:pt x="418384" y="1485376"/>
                </a:cubicBezTo>
                <a:lnTo>
                  <a:pt x="401857" y="1534555"/>
                </a:lnTo>
                <a:cubicBezTo>
                  <a:pt x="400552" y="1537420"/>
                  <a:pt x="400552" y="1540762"/>
                  <a:pt x="402292" y="1543627"/>
                </a:cubicBezTo>
                <a:cubicBezTo>
                  <a:pt x="403596" y="1546969"/>
                  <a:pt x="406206" y="1548879"/>
                  <a:pt x="409685" y="1550311"/>
                </a:cubicBezTo>
                <a:lnTo>
                  <a:pt x="423603" y="1554609"/>
                </a:lnTo>
                <a:cubicBezTo>
                  <a:pt x="424908" y="1554609"/>
                  <a:pt x="426213" y="1555086"/>
                  <a:pt x="427517" y="1555086"/>
                </a:cubicBezTo>
                <a:cubicBezTo>
                  <a:pt x="432736" y="1555086"/>
                  <a:pt x="437521" y="1551744"/>
                  <a:pt x="439260" y="1546492"/>
                </a:cubicBezTo>
                <a:lnTo>
                  <a:pt x="455788" y="1497791"/>
                </a:lnTo>
                <a:cubicBezTo>
                  <a:pt x="458832" y="1488719"/>
                  <a:pt x="462312" y="1479647"/>
                  <a:pt x="465356" y="1472007"/>
                </a:cubicBezTo>
                <a:lnTo>
                  <a:pt x="473620" y="1450999"/>
                </a:lnTo>
                <a:cubicBezTo>
                  <a:pt x="474924" y="1447657"/>
                  <a:pt x="474924" y="1444315"/>
                  <a:pt x="473620" y="1441450"/>
                </a:cubicBezTo>
                <a:cubicBezTo>
                  <a:pt x="472315" y="1438585"/>
                  <a:pt x="469705" y="1436198"/>
                  <a:pt x="466661" y="1434765"/>
                </a:cubicBezTo>
                <a:close/>
                <a:moveTo>
                  <a:pt x="3718610" y="1428081"/>
                </a:moveTo>
                <a:lnTo>
                  <a:pt x="3704692" y="1433810"/>
                </a:lnTo>
                <a:cubicBezTo>
                  <a:pt x="3698603" y="1436198"/>
                  <a:pt x="3695125" y="1443360"/>
                  <a:pt x="3697733" y="1450044"/>
                </a:cubicBezTo>
                <a:lnTo>
                  <a:pt x="3703822" y="1464368"/>
                </a:lnTo>
                <a:cubicBezTo>
                  <a:pt x="3704692" y="1467710"/>
                  <a:pt x="3705998" y="1471052"/>
                  <a:pt x="3707737" y="1474872"/>
                </a:cubicBezTo>
                <a:cubicBezTo>
                  <a:pt x="3710346" y="1481557"/>
                  <a:pt x="3713392" y="1489196"/>
                  <a:pt x="3716001" y="1497313"/>
                </a:cubicBezTo>
                <a:lnTo>
                  <a:pt x="3732093" y="1545537"/>
                </a:lnTo>
                <a:cubicBezTo>
                  <a:pt x="3734268" y="1550789"/>
                  <a:pt x="3738616" y="1554131"/>
                  <a:pt x="3744271" y="1554131"/>
                </a:cubicBezTo>
                <a:cubicBezTo>
                  <a:pt x="3745575" y="1554131"/>
                  <a:pt x="3746880" y="1554131"/>
                  <a:pt x="3748185" y="1553654"/>
                </a:cubicBezTo>
                <a:lnTo>
                  <a:pt x="3762104" y="1548879"/>
                </a:lnTo>
                <a:cubicBezTo>
                  <a:pt x="3765147" y="1547924"/>
                  <a:pt x="3767757" y="1545537"/>
                  <a:pt x="3769496" y="1542672"/>
                </a:cubicBezTo>
                <a:cubicBezTo>
                  <a:pt x="3770802" y="1539807"/>
                  <a:pt x="3771236" y="1535988"/>
                  <a:pt x="3769931" y="1533123"/>
                </a:cubicBezTo>
                <a:lnTo>
                  <a:pt x="3753404" y="1484422"/>
                </a:lnTo>
                <a:cubicBezTo>
                  <a:pt x="3750794" y="1475827"/>
                  <a:pt x="3747315" y="1467710"/>
                  <a:pt x="3744705" y="1460548"/>
                </a:cubicBezTo>
                <a:cubicBezTo>
                  <a:pt x="3743401" y="1456729"/>
                  <a:pt x="3741661" y="1453386"/>
                  <a:pt x="3740791" y="1450522"/>
                </a:cubicBezTo>
                <a:lnTo>
                  <a:pt x="3734702" y="1435243"/>
                </a:lnTo>
                <a:cubicBezTo>
                  <a:pt x="3732093" y="1428558"/>
                  <a:pt x="3725134" y="1425694"/>
                  <a:pt x="3718610" y="1428081"/>
                </a:cubicBezTo>
                <a:close/>
                <a:moveTo>
                  <a:pt x="550167" y="1224681"/>
                </a:moveTo>
                <a:cubicBezTo>
                  <a:pt x="544078" y="1221817"/>
                  <a:pt x="536684" y="1223726"/>
                  <a:pt x="533205" y="1229456"/>
                </a:cubicBezTo>
                <a:lnTo>
                  <a:pt x="515373" y="1263356"/>
                </a:lnTo>
                <a:cubicBezTo>
                  <a:pt x="515373" y="1263833"/>
                  <a:pt x="515373" y="1263833"/>
                  <a:pt x="515373" y="1264311"/>
                </a:cubicBezTo>
                <a:lnTo>
                  <a:pt x="492322" y="1309192"/>
                </a:lnTo>
                <a:cubicBezTo>
                  <a:pt x="490582" y="1312057"/>
                  <a:pt x="490147" y="1315399"/>
                  <a:pt x="491452" y="1317787"/>
                </a:cubicBezTo>
                <a:cubicBezTo>
                  <a:pt x="492756" y="1321129"/>
                  <a:pt x="494931" y="1323516"/>
                  <a:pt x="497975" y="1325426"/>
                </a:cubicBezTo>
                <a:lnTo>
                  <a:pt x="511458" y="1331633"/>
                </a:lnTo>
                <a:cubicBezTo>
                  <a:pt x="513198" y="1332588"/>
                  <a:pt x="514938" y="1333066"/>
                  <a:pt x="516677" y="1333066"/>
                </a:cubicBezTo>
                <a:cubicBezTo>
                  <a:pt x="521462" y="1333066"/>
                  <a:pt x="525811" y="1330678"/>
                  <a:pt x="527985" y="1326381"/>
                </a:cubicBezTo>
                <a:lnTo>
                  <a:pt x="546252" y="1290571"/>
                </a:lnTo>
                <a:lnTo>
                  <a:pt x="567999" y="1249032"/>
                </a:lnTo>
                <a:cubicBezTo>
                  <a:pt x="569739" y="1246167"/>
                  <a:pt x="570173" y="1242825"/>
                  <a:pt x="569304" y="1239483"/>
                </a:cubicBezTo>
                <a:cubicBezTo>
                  <a:pt x="568434" y="1236140"/>
                  <a:pt x="566259" y="1233276"/>
                  <a:pt x="563215" y="1231843"/>
                </a:cubicBezTo>
                <a:close/>
                <a:moveTo>
                  <a:pt x="3623198" y="1210596"/>
                </a:moveTo>
                <a:cubicBezTo>
                  <a:pt x="3620208" y="1209761"/>
                  <a:pt x="3616837" y="1210119"/>
                  <a:pt x="3613792" y="1211790"/>
                </a:cubicBezTo>
                <a:lnTo>
                  <a:pt x="3600745" y="1218952"/>
                </a:lnTo>
                <a:cubicBezTo>
                  <a:pt x="3598135" y="1220384"/>
                  <a:pt x="3595961" y="1223249"/>
                  <a:pt x="3595091" y="1226591"/>
                </a:cubicBezTo>
                <a:cubicBezTo>
                  <a:pt x="3594221" y="1229933"/>
                  <a:pt x="3594656" y="1233276"/>
                  <a:pt x="3596396" y="1236140"/>
                </a:cubicBezTo>
                <a:lnTo>
                  <a:pt x="3604659" y="1249987"/>
                </a:lnTo>
                <a:cubicBezTo>
                  <a:pt x="3608573" y="1256671"/>
                  <a:pt x="3612488" y="1264788"/>
                  <a:pt x="3617272" y="1273860"/>
                </a:cubicBezTo>
                <a:lnTo>
                  <a:pt x="3643802" y="1325904"/>
                </a:lnTo>
                <a:cubicBezTo>
                  <a:pt x="3645542" y="1330201"/>
                  <a:pt x="3650327" y="1332588"/>
                  <a:pt x="3654676" y="1332588"/>
                </a:cubicBezTo>
                <a:cubicBezTo>
                  <a:pt x="3656416" y="1332588"/>
                  <a:pt x="3658155" y="1332111"/>
                  <a:pt x="3660330" y="1331156"/>
                </a:cubicBezTo>
                <a:lnTo>
                  <a:pt x="3673377" y="1324949"/>
                </a:lnTo>
                <a:cubicBezTo>
                  <a:pt x="3676422" y="1323516"/>
                  <a:pt x="3678597" y="1320652"/>
                  <a:pt x="3679901" y="1317787"/>
                </a:cubicBezTo>
                <a:cubicBezTo>
                  <a:pt x="3680771" y="1314444"/>
                  <a:pt x="3680771" y="1311102"/>
                  <a:pt x="3679031" y="1307760"/>
                </a:cubicBezTo>
                <a:lnTo>
                  <a:pt x="3651631" y="1254762"/>
                </a:lnTo>
                <a:cubicBezTo>
                  <a:pt x="3646847" y="1245690"/>
                  <a:pt x="3642498" y="1236618"/>
                  <a:pt x="3638583" y="1230411"/>
                </a:cubicBezTo>
                <a:lnTo>
                  <a:pt x="3630320" y="1216564"/>
                </a:lnTo>
                <a:cubicBezTo>
                  <a:pt x="3628798" y="1213461"/>
                  <a:pt x="3626188" y="1211432"/>
                  <a:pt x="3623198" y="1210596"/>
                </a:cubicBezTo>
                <a:close/>
                <a:moveTo>
                  <a:pt x="672381" y="1021759"/>
                </a:moveTo>
                <a:cubicBezTo>
                  <a:pt x="669337" y="1022237"/>
                  <a:pt x="666292" y="1024147"/>
                  <a:pt x="664118" y="1026534"/>
                </a:cubicBezTo>
                <a:lnTo>
                  <a:pt x="634543" y="1068551"/>
                </a:lnTo>
                <a:cubicBezTo>
                  <a:pt x="618885" y="1089559"/>
                  <a:pt x="605403" y="1111045"/>
                  <a:pt x="604533" y="1112000"/>
                </a:cubicBezTo>
                <a:cubicBezTo>
                  <a:pt x="601488" y="1117252"/>
                  <a:pt x="602793" y="1124891"/>
                  <a:pt x="608882" y="1129189"/>
                </a:cubicBezTo>
                <a:lnTo>
                  <a:pt x="621060" y="1137306"/>
                </a:lnTo>
                <a:cubicBezTo>
                  <a:pt x="623235" y="1138260"/>
                  <a:pt x="625409" y="1139215"/>
                  <a:pt x="628019" y="1139215"/>
                </a:cubicBezTo>
                <a:cubicBezTo>
                  <a:pt x="628454" y="1139215"/>
                  <a:pt x="629758" y="1139215"/>
                  <a:pt x="630628" y="1138738"/>
                </a:cubicBezTo>
                <a:cubicBezTo>
                  <a:pt x="633673" y="1138260"/>
                  <a:pt x="636282" y="1136351"/>
                  <a:pt x="638457" y="1133486"/>
                </a:cubicBezTo>
                <a:cubicBezTo>
                  <a:pt x="638457" y="1133008"/>
                  <a:pt x="651505" y="1112000"/>
                  <a:pt x="666727" y="1091946"/>
                </a:cubicBezTo>
                <a:lnTo>
                  <a:pt x="696302" y="1049930"/>
                </a:lnTo>
                <a:cubicBezTo>
                  <a:pt x="700217" y="1044678"/>
                  <a:pt x="699347" y="1037038"/>
                  <a:pt x="693693" y="1032741"/>
                </a:cubicBezTo>
                <a:lnTo>
                  <a:pt x="681950" y="1024147"/>
                </a:lnTo>
                <a:cubicBezTo>
                  <a:pt x="678905" y="1021759"/>
                  <a:pt x="675861" y="1021282"/>
                  <a:pt x="672381" y="1021759"/>
                </a:cubicBezTo>
                <a:close/>
                <a:moveTo>
                  <a:pt x="3480705" y="1011255"/>
                </a:moveTo>
                <a:lnTo>
                  <a:pt x="3468962" y="1020327"/>
                </a:lnTo>
                <a:cubicBezTo>
                  <a:pt x="3466352" y="1022237"/>
                  <a:pt x="3464612" y="1025102"/>
                  <a:pt x="3463743" y="1028921"/>
                </a:cubicBezTo>
                <a:cubicBezTo>
                  <a:pt x="3463308" y="1032263"/>
                  <a:pt x="3464178" y="1035606"/>
                  <a:pt x="3466352" y="1037993"/>
                </a:cubicBezTo>
                <a:lnTo>
                  <a:pt x="3516804" y="1108180"/>
                </a:lnTo>
                <a:cubicBezTo>
                  <a:pt x="3522023" y="1114865"/>
                  <a:pt x="3525068" y="1120117"/>
                  <a:pt x="3525068" y="1120117"/>
                </a:cubicBezTo>
                <a:cubicBezTo>
                  <a:pt x="3527242" y="1123459"/>
                  <a:pt x="3529851" y="1124891"/>
                  <a:pt x="3533331" y="1125846"/>
                </a:cubicBezTo>
                <a:cubicBezTo>
                  <a:pt x="3533766" y="1126324"/>
                  <a:pt x="3535071" y="1126324"/>
                  <a:pt x="3535941" y="1126324"/>
                </a:cubicBezTo>
                <a:cubicBezTo>
                  <a:pt x="3538115" y="1126324"/>
                  <a:pt x="3540290" y="1125369"/>
                  <a:pt x="3542465" y="1123937"/>
                </a:cubicBezTo>
                <a:lnTo>
                  <a:pt x="3555078" y="1115820"/>
                </a:lnTo>
                <a:cubicBezTo>
                  <a:pt x="3560732" y="1112000"/>
                  <a:pt x="3562471" y="1104361"/>
                  <a:pt x="3558557" y="1098631"/>
                </a:cubicBezTo>
                <a:cubicBezTo>
                  <a:pt x="3558557" y="1098631"/>
                  <a:pt x="3555078" y="1092901"/>
                  <a:pt x="3548988" y="1084785"/>
                </a:cubicBezTo>
                <a:lnTo>
                  <a:pt x="3498102" y="1013642"/>
                </a:lnTo>
                <a:cubicBezTo>
                  <a:pt x="3493753" y="1008390"/>
                  <a:pt x="3486359" y="1007435"/>
                  <a:pt x="3480705" y="1011255"/>
                </a:cubicBezTo>
                <a:close/>
                <a:moveTo>
                  <a:pt x="830695" y="838413"/>
                </a:moveTo>
                <a:cubicBezTo>
                  <a:pt x="827650" y="838891"/>
                  <a:pt x="824171" y="840323"/>
                  <a:pt x="821996" y="842711"/>
                </a:cubicBezTo>
                <a:lnTo>
                  <a:pt x="786332" y="879475"/>
                </a:lnTo>
                <a:cubicBezTo>
                  <a:pt x="778069" y="888070"/>
                  <a:pt x="770240" y="897141"/>
                  <a:pt x="764151" y="904303"/>
                </a:cubicBezTo>
                <a:lnTo>
                  <a:pt x="751538" y="918627"/>
                </a:lnTo>
                <a:cubicBezTo>
                  <a:pt x="749363" y="921015"/>
                  <a:pt x="748059" y="924357"/>
                  <a:pt x="748493" y="927699"/>
                </a:cubicBezTo>
                <a:cubicBezTo>
                  <a:pt x="748928" y="931041"/>
                  <a:pt x="750233" y="933906"/>
                  <a:pt x="752843" y="936293"/>
                </a:cubicBezTo>
                <a:lnTo>
                  <a:pt x="764151" y="945843"/>
                </a:lnTo>
                <a:cubicBezTo>
                  <a:pt x="766325" y="947753"/>
                  <a:pt x="769370" y="949185"/>
                  <a:pt x="771980" y="949185"/>
                </a:cubicBezTo>
                <a:cubicBezTo>
                  <a:pt x="772415" y="949185"/>
                  <a:pt x="772849" y="949185"/>
                  <a:pt x="772849" y="949185"/>
                </a:cubicBezTo>
                <a:cubicBezTo>
                  <a:pt x="775894" y="948707"/>
                  <a:pt x="779373" y="947275"/>
                  <a:pt x="781113" y="944888"/>
                </a:cubicBezTo>
                <a:lnTo>
                  <a:pt x="794161" y="930086"/>
                </a:lnTo>
                <a:cubicBezTo>
                  <a:pt x="799815" y="923402"/>
                  <a:pt x="807209" y="915285"/>
                  <a:pt x="815037" y="907168"/>
                </a:cubicBezTo>
                <a:lnTo>
                  <a:pt x="850266" y="870403"/>
                </a:lnTo>
                <a:cubicBezTo>
                  <a:pt x="855051" y="865151"/>
                  <a:pt x="855051" y="857512"/>
                  <a:pt x="849831" y="852737"/>
                </a:cubicBezTo>
                <a:lnTo>
                  <a:pt x="839393" y="842233"/>
                </a:lnTo>
                <a:cubicBezTo>
                  <a:pt x="837219" y="839846"/>
                  <a:pt x="833739" y="838413"/>
                  <a:pt x="830695" y="838413"/>
                </a:cubicBezTo>
                <a:close/>
                <a:moveTo>
                  <a:pt x="3330220" y="827432"/>
                </a:moveTo>
                <a:cubicBezTo>
                  <a:pt x="3327611" y="827432"/>
                  <a:pt x="3323696" y="828387"/>
                  <a:pt x="3321522" y="830774"/>
                </a:cubicBezTo>
                <a:lnTo>
                  <a:pt x="3311083" y="841278"/>
                </a:lnTo>
                <a:cubicBezTo>
                  <a:pt x="3306299" y="846053"/>
                  <a:pt x="3306299" y="853692"/>
                  <a:pt x="3311083" y="858944"/>
                </a:cubicBezTo>
                <a:lnTo>
                  <a:pt x="3369798" y="921015"/>
                </a:lnTo>
                <a:lnTo>
                  <a:pt x="3380237" y="933429"/>
                </a:lnTo>
                <a:cubicBezTo>
                  <a:pt x="3382846" y="935816"/>
                  <a:pt x="3385891" y="937248"/>
                  <a:pt x="3388935" y="937248"/>
                </a:cubicBezTo>
                <a:cubicBezTo>
                  <a:pt x="3389370" y="937248"/>
                  <a:pt x="3389805" y="937248"/>
                  <a:pt x="3389805" y="937248"/>
                </a:cubicBezTo>
                <a:cubicBezTo>
                  <a:pt x="3392850" y="937248"/>
                  <a:pt x="3395459" y="936293"/>
                  <a:pt x="3398069" y="934383"/>
                </a:cubicBezTo>
                <a:lnTo>
                  <a:pt x="3408942" y="924357"/>
                </a:lnTo>
                <a:cubicBezTo>
                  <a:pt x="3414161" y="920060"/>
                  <a:pt x="3414596" y="912420"/>
                  <a:pt x="3410247" y="907168"/>
                </a:cubicBezTo>
                <a:lnTo>
                  <a:pt x="3339353" y="831251"/>
                </a:lnTo>
                <a:cubicBezTo>
                  <a:pt x="3336744" y="828387"/>
                  <a:pt x="3333699" y="827432"/>
                  <a:pt x="3330220" y="827432"/>
                </a:cubicBezTo>
                <a:close/>
                <a:moveTo>
                  <a:pt x="1012059" y="678941"/>
                </a:moveTo>
                <a:cubicBezTo>
                  <a:pt x="1008580" y="678463"/>
                  <a:pt x="1005535" y="679418"/>
                  <a:pt x="1002926" y="681328"/>
                </a:cubicBezTo>
                <a:lnTo>
                  <a:pt x="962043" y="713795"/>
                </a:lnTo>
                <a:lnTo>
                  <a:pt x="922899" y="747218"/>
                </a:lnTo>
                <a:cubicBezTo>
                  <a:pt x="920290" y="749605"/>
                  <a:pt x="918985" y="752470"/>
                  <a:pt x="918985" y="755812"/>
                </a:cubicBezTo>
                <a:cubicBezTo>
                  <a:pt x="918550" y="758677"/>
                  <a:pt x="919420" y="762019"/>
                  <a:pt x="921595" y="764407"/>
                </a:cubicBezTo>
                <a:lnTo>
                  <a:pt x="931163" y="775866"/>
                </a:lnTo>
                <a:cubicBezTo>
                  <a:pt x="933772" y="778730"/>
                  <a:pt x="937252" y="780163"/>
                  <a:pt x="940731" y="780163"/>
                </a:cubicBezTo>
                <a:cubicBezTo>
                  <a:pt x="943776" y="780163"/>
                  <a:pt x="946385" y="779208"/>
                  <a:pt x="948995" y="777298"/>
                </a:cubicBezTo>
                <a:lnTo>
                  <a:pt x="987268" y="744353"/>
                </a:lnTo>
                <a:lnTo>
                  <a:pt x="1027717" y="712840"/>
                </a:lnTo>
                <a:cubicBezTo>
                  <a:pt x="1032936" y="708543"/>
                  <a:pt x="1033806" y="700904"/>
                  <a:pt x="1029891" y="695174"/>
                </a:cubicBezTo>
                <a:lnTo>
                  <a:pt x="1020758" y="683715"/>
                </a:lnTo>
                <a:cubicBezTo>
                  <a:pt x="1018583" y="680850"/>
                  <a:pt x="1015104" y="679418"/>
                  <a:pt x="1012059" y="678941"/>
                </a:cubicBezTo>
                <a:close/>
                <a:moveTo>
                  <a:pt x="3147116" y="669391"/>
                </a:moveTo>
                <a:cubicBezTo>
                  <a:pt x="3143636" y="669391"/>
                  <a:pt x="3141027" y="671301"/>
                  <a:pt x="3138852" y="674166"/>
                </a:cubicBezTo>
                <a:lnTo>
                  <a:pt x="3129719" y="686102"/>
                </a:lnTo>
                <a:cubicBezTo>
                  <a:pt x="3125805" y="691354"/>
                  <a:pt x="3126674" y="698994"/>
                  <a:pt x="3131894" y="703291"/>
                </a:cubicBezTo>
                <a:lnTo>
                  <a:pt x="3172342" y="734804"/>
                </a:lnTo>
                <a:cubicBezTo>
                  <a:pt x="3182345" y="742443"/>
                  <a:pt x="3191913" y="750083"/>
                  <a:pt x="3199307" y="756767"/>
                </a:cubicBezTo>
                <a:lnTo>
                  <a:pt x="3211050" y="767271"/>
                </a:lnTo>
                <a:cubicBezTo>
                  <a:pt x="3213660" y="769181"/>
                  <a:pt x="3216269" y="770136"/>
                  <a:pt x="3219314" y="770136"/>
                </a:cubicBezTo>
                <a:cubicBezTo>
                  <a:pt x="3219749" y="770136"/>
                  <a:pt x="3220183" y="770136"/>
                  <a:pt x="3220618" y="770136"/>
                </a:cubicBezTo>
                <a:cubicBezTo>
                  <a:pt x="3223663" y="770136"/>
                  <a:pt x="3226708" y="768704"/>
                  <a:pt x="3228882" y="766316"/>
                </a:cubicBezTo>
                <a:lnTo>
                  <a:pt x="3238451" y="754857"/>
                </a:lnTo>
                <a:cubicBezTo>
                  <a:pt x="3242800" y="750083"/>
                  <a:pt x="3242365" y="741966"/>
                  <a:pt x="3237146" y="737669"/>
                </a:cubicBezTo>
                <a:lnTo>
                  <a:pt x="3224968" y="727164"/>
                </a:lnTo>
                <a:cubicBezTo>
                  <a:pt x="3217574" y="720480"/>
                  <a:pt x="3207571" y="711886"/>
                  <a:pt x="3197133" y="703768"/>
                </a:cubicBezTo>
                <a:lnTo>
                  <a:pt x="3156249" y="671778"/>
                </a:lnTo>
                <a:cubicBezTo>
                  <a:pt x="3153640" y="669869"/>
                  <a:pt x="3150160" y="668914"/>
                  <a:pt x="3147116" y="669391"/>
                </a:cubicBezTo>
                <a:close/>
                <a:moveTo>
                  <a:pt x="2056754" y="665572"/>
                </a:moveTo>
                <a:cubicBezTo>
                  <a:pt x="2042836" y="665572"/>
                  <a:pt x="2028919" y="666049"/>
                  <a:pt x="2015871" y="666049"/>
                </a:cubicBezTo>
                <a:cubicBezTo>
                  <a:pt x="2002388" y="667481"/>
                  <a:pt x="1989340" y="667959"/>
                  <a:pt x="1976292" y="668914"/>
                </a:cubicBezTo>
                <a:cubicBezTo>
                  <a:pt x="1963680" y="670346"/>
                  <a:pt x="1951502" y="671301"/>
                  <a:pt x="1939759" y="671778"/>
                </a:cubicBezTo>
                <a:cubicBezTo>
                  <a:pt x="1928016" y="673688"/>
                  <a:pt x="1917142" y="674643"/>
                  <a:pt x="1906704" y="676076"/>
                </a:cubicBezTo>
                <a:cubicBezTo>
                  <a:pt x="1886263" y="678941"/>
                  <a:pt x="1869300" y="680373"/>
                  <a:pt x="1857557" y="682760"/>
                </a:cubicBezTo>
                <a:cubicBezTo>
                  <a:pt x="1846249" y="685148"/>
                  <a:pt x="1839291" y="686580"/>
                  <a:pt x="1839291" y="686580"/>
                </a:cubicBezTo>
                <a:cubicBezTo>
                  <a:pt x="1839291" y="686580"/>
                  <a:pt x="1832766" y="687535"/>
                  <a:pt x="1821023" y="689445"/>
                </a:cubicBezTo>
                <a:cubicBezTo>
                  <a:pt x="1814935" y="690400"/>
                  <a:pt x="1807976" y="691832"/>
                  <a:pt x="1799712" y="693264"/>
                </a:cubicBezTo>
                <a:cubicBezTo>
                  <a:pt x="1791883" y="695174"/>
                  <a:pt x="1782750" y="697084"/>
                  <a:pt x="1772747" y="699471"/>
                </a:cubicBezTo>
                <a:cubicBezTo>
                  <a:pt x="1752740" y="704246"/>
                  <a:pt x="1729254" y="709021"/>
                  <a:pt x="1704898" y="716660"/>
                </a:cubicBezTo>
                <a:cubicBezTo>
                  <a:pt x="1693155" y="720002"/>
                  <a:pt x="1680107" y="723822"/>
                  <a:pt x="1667494" y="727164"/>
                </a:cubicBezTo>
                <a:cubicBezTo>
                  <a:pt x="1654447" y="731462"/>
                  <a:pt x="1641399" y="735759"/>
                  <a:pt x="1628786" y="740056"/>
                </a:cubicBezTo>
                <a:cubicBezTo>
                  <a:pt x="1602690" y="748173"/>
                  <a:pt x="1577464" y="758677"/>
                  <a:pt x="1553543" y="768226"/>
                </a:cubicBezTo>
                <a:cubicBezTo>
                  <a:pt x="1547454" y="770136"/>
                  <a:pt x="1541800" y="772523"/>
                  <a:pt x="1536146" y="774911"/>
                </a:cubicBezTo>
                <a:cubicBezTo>
                  <a:pt x="1530492" y="777298"/>
                  <a:pt x="1524838" y="779685"/>
                  <a:pt x="1519619" y="782072"/>
                </a:cubicBezTo>
                <a:cubicBezTo>
                  <a:pt x="1508746" y="787325"/>
                  <a:pt x="1498743" y="791622"/>
                  <a:pt x="1489609" y="795919"/>
                </a:cubicBezTo>
                <a:cubicBezTo>
                  <a:pt x="1470472" y="803559"/>
                  <a:pt x="1455685" y="812153"/>
                  <a:pt x="1445247" y="817405"/>
                </a:cubicBezTo>
                <a:cubicBezTo>
                  <a:pt x="1434373" y="822657"/>
                  <a:pt x="1428284" y="825522"/>
                  <a:pt x="1428284" y="825522"/>
                </a:cubicBezTo>
                <a:cubicBezTo>
                  <a:pt x="1428284" y="825522"/>
                  <a:pt x="1422195" y="828387"/>
                  <a:pt x="1411322" y="834116"/>
                </a:cubicBezTo>
                <a:cubicBezTo>
                  <a:pt x="1401319" y="840323"/>
                  <a:pt x="1386531" y="848440"/>
                  <a:pt x="1368699" y="858944"/>
                </a:cubicBezTo>
                <a:cubicBezTo>
                  <a:pt x="1333035" y="878998"/>
                  <a:pt x="1287803" y="909078"/>
                  <a:pt x="1243440" y="941068"/>
                </a:cubicBezTo>
                <a:cubicBezTo>
                  <a:pt x="1221694" y="957779"/>
                  <a:pt x="1199948" y="974968"/>
                  <a:pt x="1179941" y="990724"/>
                </a:cubicBezTo>
                <a:cubicBezTo>
                  <a:pt x="1160804" y="1007435"/>
                  <a:pt x="1142102" y="1022714"/>
                  <a:pt x="1127315" y="1036561"/>
                </a:cubicBezTo>
                <a:cubicBezTo>
                  <a:pt x="1112527" y="1050885"/>
                  <a:pt x="1099915" y="1062344"/>
                  <a:pt x="1091216" y="1070938"/>
                </a:cubicBezTo>
                <a:cubicBezTo>
                  <a:pt x="1082517" y="1079055"/>
                  <a:pt x="1078168" y="1083829"/>
                  <a:pt x="1078168" y="1083829"/>
                </a:cubicBezTo>
                <a:cubicBezTo>
                  <a:pt x="1078168" y="1083829"/>
                  <a:pt x="1073384" y="1089082"/>
                  <a:pt x="1065120" y="1097676"/>
                </a:cubicBezTo>
                <a:cubicBezTo>
                  <a:pt x="1056857" y="1106270"/>
                  <a:pt x="1044679" y="1118207"/>
                  <a:pt x="1031196" y="1133486"/>
                </a:cubicBezTo>
                <a:cubicBezTo>
                  <a:pt x="1018148" y="1148765"/>
                  <a:pt x="1001621" y="1166431"/>
                  <a:pt x="985529" y="1186484"/>
                </a:cubicBezTo>
                <a:cubicBezTo>
                  <a:pt x="977700" y="1196511"/>
                  <a:pt x="969871" y="1207015"/>
                  <a:pt x="961173" y="1217519"/>
                </a:cubicBezTo>
                <a:cubicBezTo>
                  <a:pt x="957258" y="1222771"/>
                  <a:pt x="952909" y="1228024"/>
                  <a:pt x="948560" y="1233276"/>
                </a:cubicBezTo>
                <a:lnTo>
                  <a:pt x="936817" y="1249987"/>
                </a:lnTo>
                <a:cubicBezTo>
                  <a:pt x="928988" y="1261446"/>
                  <a:pt x="921160" y="1272428"/>
                  <a:pt x="913331" y="1283409"/>
                </a:cubicBezTo>
                <a:cubicBezTo>
                  <a:pt x="905502" y="1294391"/>
                  <a:pt x="898978" y="1305373"/>
                  <a:pt x="891585" y="1316354"/>
                </a:cubicBezTo>
                <a:cubicBezTo>
                  <a:pt x="885061" y="1326859"/>
                  <a:pt x="878102" y="1337363"/>
                  <a:pt x="872013" y="1347389"/>
                </a:cubicBezTo>
                <a:cubicBezTo>
                  <a:pt x="865924" y="1357416"/>
                  <a:pt x="860705" y="1366965"/>
                  <a:pt x="855486" y="1376037"/>
                </a:cubicBezTo>
                <a:cubicBezTo>
                  <a:pt x="845482" y="1393226"/>
                  <a:pt x="836349" y="1408027"/>
                  <a:pt x="831565" y="1419009"/>
                </a:cubicBezTo>
                <a:cubicBezTo>
                  <a:pt x="825910" y="1429513"/>
                  <a:pt x="822866" y="1435720"/>
                  <a:pt x="822866" y="1435720"/>
                </a:cubicBezTo>
                <a:cubicBezTo>
                  <a:pt x="821561" y="1438108"/>
                  <a:pt x="820256" y="1440495"/>
                  <a:pt x="818517" y="1443837"/>
                </a:cubicBezTo>
                <a:cubicBezTo>
                  <a:pt x="812863" y="1454341"/>
                  <a:pt x="805034" y="1469143"/>
                  <a:pt x="797205" y="1488241"/>
                </a:cubicBezTo>
                <a:cubicBezTo>
                  <a:pt x="788942" y="1506862"/>
                  <a:pt x="778069" y="1528348"/>
                  <a:pt x="769370" y="1552221"/>
                </a:cubicBezTo>
                <a:cubicBezTo>
                  <a:pt x="764586" y="1564158"/>
                  <a:pt x="760237" y="1576095"/>
                  <a:pt x="755017" y="1588508"/>
                </a:cubicBezTo>
                <a:cubicBezTo>
                  <a:pt x="750233" y="1600923"/>
                  <a:pt x="746319" y="1614292"/>
                  <a:pt x="741970" y="1627183"/>
                </a:cubicBezTo>
                <a:cubicBezTo>
                  <a:pt x="737620" y="1639597"/>
                  <a:pt x="732836" y="1652489"/>
                  <a:pt x="728922" y="1665380"/>
                </a:cubicBezTo>
                <a:cubicBezTo>
                  <a:pt x="725442" y="1678272"/>
                  <a:pt x="721963" y="1691163"/>
                  <a:pt x="718484" y="1703100"/>
                </a:cubicBezTo>
                <a:cubicBezTo>
                  <a:pt x="710655" y="1727928"/>
                  <a:pt x="706740" y="1751324"/>
                  <a:pt x="701522" y="1770900"/>
                </a:cubicBezTo>
                <a:cubicBezTo>
                  <a:pt x="696737" y="1790476"/>
                  <a:pt x="693693" y="1807664"/>
                  <a:pt x="691518" y="1819123"/>
                </a:cubicBezTo>
                <a:cubicBezTo>
                  <a:pt x="689778" y="1830583"/>
                  <a:pt x="688474" y="1837745"/>
                  <a:pt x="688474" y="1837745"/>
                </a:cubicBezTo>
                <a:cubicBezTo>
                  <a:pt x="688474" y="1837745"/>
                  <a:pt x="682820" y="1864483"/>
                  <a:pt x="678470" y="1905067"/>
                </a:cubicBezTo>
                <a:cubicBezTo>
                  <a:pt x="677166" y="1915094"/>
                  <a:pt x="675426" y="1926075"/>
                  <a:pt x="674121" y="1938012"/>
                </a:cubicBezTo>
                <a:cubicBezTo>
                  <a:pt x="673686" y="1949471"/>
                  <a:pt x="672816" y="1961885"/>
                  <a:pt x="671511" y="1974777"/>
                </a:cubicBezTo>
                <a:cubicBezTo>
                  <a:pt x="670642" y="1987191"/>
                  <a:pt x="668902" y="2000560"/>
                  <a:pt x="668902" y="2013929"/>
                </a:cubicBezTo>
                <a:cubicBezTo>
                  <a:pt x="668467" y="2027775"/>
                  <a:pt x="668032" y="2041144"/>
                  <a:pt x="667597" y="2054990"/>
                </a:cubicBezTo>
                <a:cubicBezTo>
                  <a:pt x="666292" y="2109899"/>
                  <a:pt x="669337" y="2164330"/>
                  <a:pt x="672816" y="2205392"/>
                </a:cubicBezTo>
                <a:cubicBezTo>
                  <a:pt x="673686" y="2225445"/>
                  <a:pt x="676731" y="2242634"/>
                  <a:pt x="678035" y="2254093"/>
                </a:cubicBezTo>
                <a:cubicBezTo>
                  <a:pt x="679340" y="2266029"/>
                  <a:pt x="680210" y="2272714"/>
                  <a:pt x="680210" y="2272714"/>
                </a:cubicBezTo>
                <a:cubicBezTo>
                  <a:pt x="680210" y="2272714"/>
                  <a:pt x="681080" y="2279876"/>
                  <a:pt x="682820" y="2291335"/>
                </a:cubicBezTo>
                <a:cubicBezTo>
                  <a:pt x="684124" y="2303749"/>
                  <a:pt x="687604" y="2319983"/>
                  <a:pt x="691083" y="2340514"/>
                </a:cubicBezTo>
                <a:cubicBezTo>
                  <a:pt x="692823" y="2350540"/>
                  <a:pt x="694563" y="2361522"/>
                  <a:pt x="697172" y="2372981"/>
                </a:cubicBezTo>
                <a:cubicBezTo>
                  <a:pt x="699782" y="2384440"/>
                  <a:pt x="702391" y="2396377"/>
                  <a:pt x="705436" y="2408791"/>
                </a:cubicBezTo>
                <a:cubicBezTo>
                  <a:pt x="710655" y="2434097"/>
                  <a:pt x="718484" y="2459880"/>
                  <a:pt x="725877" y="2486140"/>
                </a:cubicBezTo>
                <a:cubicBezTo>
                  <a:pt x="728922" y="2499510"/>
                  <a:pt x="733706" y="2512400"/>
                  <a:pt x="738055" y="2524814"/>
                </a:cubicBezTo>
                <a:cubicBezTo>
                  <a:pt x="742405" y="2537706"/>
                  <a:pt x="746754" y="2550120"/>
                  <a:pt x="750668" y="2562057"/>
                </a:cubicBezTo>
                <a:cubicBezTo>
                  <a:pt x="759367" y="2585930"/>
                  <a:pt x="768500" y="2608371"/>
                  <a:pt x="775894" y="2627469"/>
                </a:cubicBezTo>
                <a:cubicBezTo>
                  <a:pt x="792421" y="2664711"/>
                  <a:pt x="803729" y="2689539"/>
                  <a:pt x="803729" y="2689539"/>
                </a:cubicBezTo>
                <a:cubicBezTo>
                  <a:pt x="803729" y="2689539"/>
                  <a:pt x="806339" y="2695746"/>
                  <a:pt x="811558" y="2706251"/>
                </a:cubicBezTo>
                <a:cubicBezTo>
                  <a:pt x="817212" y="2717232"/>
                  <a:pt x="825041" y="2732034"/>
                  <a:pt x="834174" y="2750177"/>
                </a:cubicBezTo>
                <a:cubicBezTo>
                  <a:pt x="843742" y="2768321"/>
                  <a:pt x="856356" y="2788853"/>
                  <a:pt x="868533" y="2811293"/>
                </a:cubicBezTo>
                <a:cubicBezTo>
                  <a:pt x="882016" y="2832779"/>
                  <a:pt x="896804" y="2855697"/>
                  <a:pt x="911591" y="2878615"/>
                </a:cubicBezTo>
                <a:cubicBezTo>
                  <a:pt x="942906" y="2923497"/>
                  <a:pt x="975960" y="2966946"/>
                  <a:pt x="1002926" y="2997981"/>
                </a:cubicBezTo>
                <a:cubicBezTo>
                  <a:pt x="1015974" y="3013737"/>
                  <a:pt x="1027282" y="3026151"/>
                  <a:pt x="1035110" y="3035700"/>
                </a:cubicBezTo>
                <a:cubicBezTo>
                  <a:pt x="1039025" y="3039998"/>
                  <a:pt x="1042504" y="3043340"/>
                  <a:pt x="1044244" y="3045727"/>
                </a:cubicBezTo>
                <a:cubicBezTo>
                  <a:pt x="1044244" y="3045727"/>
                  <a:pt x="1045114" y="3046205"/>
                  <a:pt x="1045984" y="3047160"/>
                </a:cubicBezTo>
                <a:cubicBezTo>
                  <a:pt x="1047288" y="3048593"/>
                  <a:pt x="1048158" y="3049069"/>
                  <a:pt x="1048158" y="3049069"/>
                </a:cubicBezTo>
                <a:cubicBezTo>
                  <a:pt x="1050333" y="3051457"/>
                  <a:pt x="1053377" y="3054799"/>
                  <a:pt x="1057727" y="3059096"/>
                </a:cubicBezTo>
                <a:cubicBezTo>
                  <a:pt x="1066425" y="3067691"/>
                  <a:pt x="1076863" y="3081059"/>
                  <a:pt x="1092086" y="3094428"/>
                </a:cubicBezTo>
                <a:cubicBezTo>
                  <a:pt x="1121661" y="3123076"/>
                  <a:pt x="1161239" y="3160318"/>
                  <a:pt x="1204732" y="3193741"/>
                </a:cubicBezTo>
                <a:cubicBezTo>
                  <a:pt x="1215605" y="3202335"/>
                  <a:pt x="1226043" y="3210453"/>
                  <a:pt x="1236917" y="3219046"/>
                </a:cubicBezTo>
                <a:cubicBezTo>
                  <a:pt x="1247790" y="3226686"/>
                  <a:pt x="1258663" y="3234325"/>
                  <a:pt x="1269101" y="3241965"/>
                </a:cubicBezTo>
                <a:cubicBezTo>
                  <a:pt x="1289543" y="3256767"/>
                  <a:pt x="1309549" y="3269658"/>
                  <a:pt x="1326946" y="3280639"/>
                </a:cubicBezTo>
                <a:cubicBezTo>
                  <a:pt x="1335210" y="3286370"/>
                  <a:pt x="1343474" y="3291144"/>
                  <a:pt x="1350432" y="3295918"/>
                </a:cubicBezTo>
                <a:cubicBezTo>
                  <a:pt x="1357391" y="3300215"/>
                  <a:pt x="1363915" y="3303558"/>
                  <a:pt x="1369134" y="3306422"/>
                </a:cubicBezTo>
                <a:cubicBezTo>
                  <a:pt x="1379573" y="3312629"/>
                  <a:pt x="1385227" y="3315972"/>
                  <a:pt x="1385227" y="3315972"/>
                </a:cubicBezTo>
                <a:cubicBezTo>
                  <a:pt x="1385227" y="3315972"/>
                  <a:pt x="1408713" y="3330296"/>
                  <a:pt x="1445247" y="3348439"/>
                </a:cubicBezTo>
                <a:cubicBezTo>
                  <a:pt x="1454380" y="3353214"/>
                  <a:pt x="1463948" y="3358466"/>
                  <a:pt x="1474822" y="3363240"/>
                </a:cubicBezTo>
                <a:cubicBezTo>
                  <a:pt x="1485260" y="3368015"/>
                  <a:pt x="1496568" y="3373267"/>
                  <a:pt x="1508311" y="3378519"/>
                </a:cubicBezTo>
                <a:cubicBezTo>
                  <a:pt x="1531362" y="3389502"/>
                  <a:pt x="1557023" y="3399051"/>
                  <a:pt x="1582249" y="3409078"/>
                </a:cubicBezTo>
                <a:cubicBezTo>
                  <a:pt x="1594862" y="3414329"/>
                  <a:pt x="1607909" y="3418627"/>
                  <a:pt x="1620522" y="3422923"/>
                </a:cubicBezTo>
                <a:cubicBezTo>
                  <a:pt x="1633135" y="3426743"/>
                  <a:pt x="1645748" y="3431041"/>
                  <a:pt x="1657926" y="3435337"/>
                </a:cubicBezTo>
                <a:cubicBezTo>
                  <a:pt x="1682282" y="3442499"/>
                  <a:pt x="1704898" y="3449184"/>
                  <a:pt x="1724905" y="3454913"/>
                </a:cubicBezTo>
                <a:cubicBezTo>
                  <a:pt x="1764483" y="3464463"/>
                  <a:pt x="1791013" y="3470670"/>
                  <a:pt x="1791013" y="3470670"/>
                </a:cubicBezTo>
                <a:cubicBezTo>
                  <a:pt x="1791013" y="3470670"/>
                  <a:pt x="1797538" y="3472580"/>
                  <a:pt x="1809281" y="3474012"/>
                </a:cubicBezTo>
                <a:cubicBezTo>
                  <a:pt x="1821023" y="3476399"/>
                  <a:pt x="1837986" y="3479264"/>
                  <a:pt x="1857992" y="3483084"/>
                </a:cubicBezTo>
                <a:cubicBezTo>
                  <a:pt x="1877999" y="3486426"/>
                  <a:pt x="1901920" y="3488813"/>
                  <a:pt x="1927146" y="3492156"/>
                </a:cubicBezTo>
                <a:cubicBezTo>
                  <a:pt x="1952806" y="3495498"/>
                  <a:pt x="1980207" y="3496453"/>
                  <a:pt x="2007172" y="3499318"/>
                </a:cubicBezTo>
                <a:cubicBezTo>
                  <a:pt x="2035008" y="3499796"/>
                  <a:pt x="2062408" y="3500750"/>
                  <a:pt x="2088504" y="3501705"/>
                </a:cubicBezTo>
                <a:cubicBezTo>
                  <a:pt x="2120253" y="3501705"/>
                  <a:pt x="2149394" y="3501705"/>
                  <a:pt x="2175054" y="3502660"/>
                </a:cubicBezTo>
                <a:cubicBezTo>
                  <a:pt x="2225505" y="3502660"/>
                  <a:pt x="2258995" y="3502660"/>
                  <a:pt x="2258995" y="3502660"/>
                </a:cubicBezTo>
                <a:lnTo>
                  <a:pt x="2797870" y="3503137"/>
                </a:lnTo>
                <a:lnTo>
                  <a:pt x="3333265" y="3503615"/>
                </a:lnTo>
                <a:lnTo>
                  <a:pt x="3503321" y="3503615"/>
                </a:lnTo>
                <a:lnTo>
                  <a:pt x="3503321" y="3327909"/>
                </a:lnTo>
                <a:lnTo>
                  <a:pt x="3504191" y="2788853"/>
                </a:lnTo>
                <a:lnTo>
                  <a:pt x="3504626" y="2250273"/>
                </a:lnTo>
                <a:cubicBezTo>
                  <a:pt x="3504626" y="2250273"/>
                  <a:pt x="3504626" y="2216373"/>
                  <a:pt x="3504626" y="2165762"/>
                </a:cubicBezTo>
                <a:cubicBezTo>
                  <a:pt x="3504626" y="2140934"/>
                  <a:pt x="3504626" y="2111809"/>
                  <a:pt x="3504626" y="2080774"/>
                </a:cubicBezTo>
                <a:cubicBezTo>
                  <a:pt x="3503321" y="2054990"/>
                  <a:pt x="3503756" y="2027775"/>
                  <a:pt x="3502016" y="2000082"/>
                </a:cubicBezTo>
                <a:cubicBezTo>
                  <a:pt x="3498537" y="1946129"/>
                  <a:pt x="3492013" y="1891698"/>
                  <a:pt x="3485489" y="1851113"/>
                </a:cubicBezTo>
                <a:cubicBezTo>
                  <a:pt x="3481575" y="1831537"/>
                  <a:pt x="3478965" y="1814349"/>
                  <a:pt x="3476791" y="1802890"/>
                </a:cubicBezTo>
                <a:cubicBezTo>
                  <a:pt x="3475486" y="1797160"/>
                  <a:pt x="3474616" y="1792386"/>
                  <a:pt x="3473746" y="1789521"/>
                </a:cubicBezTo>
                <a:cubicBezTo>
                  <a:pt x="3473746" y="1789521"/>
                  <a:pt x="3473746" y="1787611"/>
                  <a:pt x="3472876" y="1784269"/>
                </a:cubicBezTo>
                <a:cubicBezTo>
                  <a:pt x="3472006" y="1781404"/>
                  <a:pt x="3471137" y="1776629"/>
                  <a:pt x="3469832" y="1770900"/>
                </a:cubicBezTo>
                <a:cubicBezTo>
                  <a:pt x="3466787" y="1759441"/>
                  <a:pt x="3463743" y="1742729"/>
                  <a:pt x="3458524" y="1723153"/>
                </a:cubicBezTo>
                <a:cubicBezTo>
                  <a:pt x="3452435" y="1703577"/>
                  <a:pt x="3446781" y="1680659"/>
                  <a:pt x="3438952" y="1656308"/>
                </a:cubicBezTo>
                <a:cubicBezTo>
                  <a:pt x="3434602" y="1643894"/>
                  <a:pt x="3430688" y="1631480"/>
                  <a:pt x="3426339" y="1618589"/>
                </a:cubicBezTo>
                <a:cubicBezTo>
                  <a:pt x="3421990" y="1606175"/>
                  <a:pt x="3417641" y="1593283"/>
                  <a:pt x="3412421" y="1580392"/>
                </a:cubicBezTo>
                <a:cubicBezTo>
                  <a:pt x="3402418" y="1555086"/>
                  <a:pt x="3392850" y="1529780"/>
                  <a:pt x="3381977" y="1506385"/>
                </a:cubicBezTo>
                <a:cubicBezTo>
                  <a:pt x="3376323" y="1494926"/>
                  <a:pt x="3371103" y="1483467"/>
                  <a:pt x="3366754" y="1472962"/>
                </a:cubicBezTo>
                <a:cubicBezTo>
                  <a:pt x="3361535" y="1462458"/>
                  <a:pt x="3355881" y="1452909"/>
                  <a:pt x="3351532" y="1443360"/>
                </a:cubicBezTo>
                <a:cubicBezTo>
                  <a:pt x="3341963" y="1425694"/>
                  <a:pt x="3335004" y="1409937"/>
                  <a:pt x="3328915" y="1399910"/>
                </a:cubicBezTo>
                <a:cubicBezTo>
                  <a:pt x="3322827" y="1389406"/>
                  <a:pt x="3319347" y="1383677"/>
                  <a:pt x="3319347" y="1383677"/>
                </a:cubicBezTo>
                <a:cubicBezTo>
                  <a:pt x="3319347" y="1383677"/>
                  <a:pt x="3315868" y="1377470"/>
                  <a:pt x="3310213" y="1367443"/>
                </a:cubicBezTo>
                <a:cubicBezTo>
                  <a:pt x="3307169" y="1362191"/>
                  <a:pt x="3303690" y="1355506"/>
                  <a:pt x="3299340" y="1348822"/>
                </a:cubicBezTo>
                <a:cubicBezTo>
                  <a:pt x="3294556" y="1341660"/>
                  <a:pt x="3289772" y="1334021"/>
                  <a:pt x="3284118" y="1325426"/>
                </a:cubicBezTo>
                <a:cubicBezTo>
                  <a:pt x="3278464" y="1316354"/>
                  <a:pt x="3272810" y="1307283"/>
                  <a:pt x="3266286" y="1297256"/>
                </a:cubicBezTo>
                <a:cubicBezTo>
                  <a:pt x="3260197" y="1287229"/>
                  <a:pt x="3252368" y="1277680"/>
                  <a:pt x="3244974" y="1267176"/>
                </a:cubicBezTo>
                <a:cubicBezTo>
                  <a:pt x="3237581" y="1256671"/>
                  <a:pt x="3230187" y="1246167"/>
                  <a:pt x="3222358" y="1235186"/>
                </a:cubicBezTo>
                <a:cubicBezTo>
                  <a:pt x="3213660" y="1224681"/>
                  <a:pt x="3205396" y="1213700"/>
                  <a:pt x="3197133" y="1203195"/>
                </a:cubicBezTo>
                <a:cubicBezTo>
                  <a:pt x="3163643" y="1159746"/>
                  <a:pt x="3126674" y="1119639"/>
                  <a:pt x="3097969" y="1090037"/>
                </a:cubicBezTo>
                <a:cubicBezTo>
                  <a:pt x="3084051" y="1075235"/>
                  <a:pt x="3071004" y="1063776"/>
                  <a:pt x="3062305" y="1055659"/>
                </a:cubicBezTo>
                <a:cubicBezTo>
                  <a:pt x="3054041" y="1047065"/>
                  <a:pt x="3048822" y="1042290"/>
                  <a:pt x="3048822" y="1042290"/>
                </a:cubicBezTo>
                <a:cubicBezTo>
                  <a:pt x="3048822" y="1042290"/>
                  <a:pt x="3047518" y="1041335"/>
                  <a:pt x="3045343" y="1038948"/>
                </a:cubicBezTo>
                <a:cubicBezTo>
                  <a:pt x="3042734" y="1036561"/>
                  <a:pt x="3039689" y="1033218"/>
                  <a:pt x="3034905" y="1029399"/>
                </a:cubicBezTo>
                <a:cubicBezTo>
                  <a:pt x="3025771" y="1021759"/>
                  <a:pt x="3012724" y="1010300"/>
                  <a:pt x="2997501" y="996931"/>
                </a:cubicBezTo>
                <a:cubicBezTo>
                  <a:pt x="2982279" y="983562"/>
                  <a:pt x="2962707" y="969716"/>
                  <a:pt x="2942700" y="953005"/>
                </a:cubicBezTo>
                <a:cubicBezTo>
                  <a:pt x="2922694" y="937248"/>
                  <a:pt x="2899642" y="922447"/>
                  <a:pt x="2877896" y="906213"/>
                </a:cubicBezTo>
                <a:cubicBezTo>
                  <a:pt x="2854845" y="891889"/>
                  <a:pt x="2832229" y="876133"/>
                  <a:pt x="2810047" y="863719"/>
                </a:cubicBezTo>
                <a:cubicBezTo>
                  <a:pt x="2798739" y="857034"/>
                  <a:pt x="2788301" y="850827"/>
                  <a:pt x="2778298" y="845098"/>
                </a:cubicBezTo>
                <a:cubicBezTo>
                  <a:pt x="2768295" y="838891"/>
                  <a:pt x="2758291" y="833639"/>
                  <a:pt x="2749158" y="829342"/>
                </a:cubicBezTo>
                <a:cubicBezTo>
                  <a:pt x="2730891" y="820270"/>
                  <a:pt x="2715668" y="812153"/>
                  <a:pt x="2705230" y="806901"/>
                </a:cubicBezTo>
                <a:cubicBezTo>
                  <a:pt x="2694357" y="801648"/>
                  <a:pt x="2688268" y="798784"/>
                  <a:pt x="2688268" y="798784"/>
                </a:cubicBezTo>
                <a:cubicBezTo>
                  <a:pt x="2688268" y="798784"/>
                  <a:pt x="2681744" y="796397"/>
                  <a:pt x="2670871" y="791144"/>
                </a:cubicBezTo>
                <a:cubicBezTo>
                  <a:pt x="2659998" y="786847"/>
                  <a:pt x="2645210" y="778730"/>
                  <a:pt x="2626073" y="771568"/>
                </a:cubicBezTo>
                <a:cubicBezTo>
                  <a:pt x="2588235" y="756290"/>
                  <a:pt x="2537348" y="737191"/>
                  <a:pt x="2484722" y="721912"/>
                </a:cubicBezTo>
                <a:cubicBezTo>
                  <a:pt x="2471674" y="718570"/>
                  <a:pt x="2458627" y="714273"/>
                  <a:pt x="2445579" y="710931"/>
                </a:cubicBezTo>
                <a:cubicBezTo>
                  <a:pt x="2432966" y="707588"/>
                  <a:pt x="2419918" y="704724"/>
                  <a:pt x="2407305" y="701859"/>
                </a:cubicBezTo>
                <a:cubicBezTo>
                  <a:pt x="2394692" y="698994"/>
                  <a:pt x="2382514" y="696129"/>
                  <a:pt x="2371641" y="693264"/>
                </a:cubicBezTo>
                <a:cubicBezTo>
                  <a:pt x="2359898" y="691354"/>
                  <a:pt x="2349025" y="689445"/>
                  <a:pt x="2339022" y="687535"/>
                </a:cubicBezTo>
                <a:cubicBezTo>
                  <a:pt x="2318580" y="684192"/>
                  <a:pt x="2302053" y="680850"/>
                  <a:pt x="2290310" y="679418"/>
                </a:cubicBezTo>
                <a:cubicBezTo>
                  <a:pt x="2282481" y="678463"/>
                  <a:pt x="2277262" y="677508"/>
                  <a:pt x="2274218" y="677508"/>
                </a:cubicBezTo>
                <a:cubicBezTo>
                  <a:pt x="2274218" y="677508"/>
                  <a:pt x="2267694" y="676553"/>
                  <a:pt x="2255950" y="675121"/>
                </a:cubicBezTo>
                <a:cubicBezTo>
                  <a:pt x="2249862" y="674166"/>
                  <a:pt x="2242468" y="673211"/>
                  <a:pt x="2234639" y="672256"/>
                </a:cubicBezTo>
                <a:cubicBezTo>
                  <a:pt x="2226375" y="671301"/>
                  <a:pt x="2216807" y="670824"/>
                  <a:pt x="2206804" y="670346"/>
                </a:cubicBezTo>
                <a:cubicBezTo>
                  <a:pt x="2186362" y="668914"/>
                  <a:pt x="2162441" y="666049"/>
                  <a:pt x="2136780" y="666049"/>
                </a:cubicBezTo>
                <a:cubicBezTo>
                  <a:pt x="2111555" y="665572"/>
                  <a:pt x="2083719" y="664139"/>
                  <a:pt x="2056754" y="665572"/>
                </a:cubicBezTo>
                <a:close/>
                <a:moveTo>
                  <a:pt x="1213757" y="545490"/>
                </a:moveTo>
                <a:cubicBezTo>
                  <a:pt x="1210712" y="544654"/>
                  <a:pt x="1207342" y="545012"/>
                  <a:pt x="1204297" y="546683"/>
                </a:cubicBezTo>
                <a:lnTo>
                  <a:pt x="1190379" y="554800"/>
                </a:lnTo>
                <a:cubicBezTo>
                  <a:pt x="1187770" y="556232"/>
                  <a:pt x="1184725" y="558142"/>
                  <a:pt x="1181246" y="560052"/>
                </a:cubicBezTo>
                <a:cubicBezTo>
                  <a:pt x="1174722" y="563872"/>
                  <a:pt x="1166893" y="568169"/>
                  <a:pt x="1159500" y="572944"/>
                </a:cubicBezTo>
                <a:lnTo>
                  <a:pt x="1116007" y="601114"/>
                </a:lnTo>
                <a:cubicBezTo>
                  <a:pt x="1112962" y="602546"/>
                  <a:pt x="1111223" y="605411"/>
                  <a:pt x="1110353" y="608753"/>
                </a:cubicBezTo>
                <a:cubicBezTo>
                  <a:pt x="1109918" y="612096"/>
                  <a:pt x="1110353" y="615438"/>
                  <a:pt x="1112527" y="618303"/>
                </a:cubicBezTo>
                <a:lnTo>
                  <a:pt x="1120356" y="630717"/>
                </a:lnTo>
                <a:cubicBezTo>
                  <a:pt x="1122966" y="634059"/>
                  <a:pt x="1126880" y="636446"/>
                  <a:pt x="1131229" y="636446"/>
                </a:cubicBezTo>
                <a:cubicBezTo>
                  <a:pt x="1132969" y="636446"/>
                  <a:pt x="1135579" y="635969"/>
                  <a:pt x="1137753" y="634536"/>
                </a:cubicBezTo>
                <a:lnTo>
                  <a:pt x="1180811" y="606844"/>
                </a:lnTo>
                <a:cubicBezTo>
                  <a:pt x="1187770" y="602069"/>
                  <a:pt x="1195164" y="597772"/>
                  <a:pt x="1201253" y="594429"/>
                </a:cubicBezTo>
                <a:cubicBezTo>
                  <a:pt x="1204297" y="592520"/>
                  <a:pt x="1207776" y="590610"/>
                  <a:pt x="1210386" y="589177"/>
                </a:cubicBezTo>
                <a:lnTo>
                  <a:pt x="1224304" y="581060"/>
                </a:lnTo>
                <a:cubicBezTo>
                  <a:pt x="1226913" y="579151"/>
                  <a:pt x="1229088" y="576763"/>
                  <a:pt x="1229958" y="573421"/>
                </a:cubicBezTo>
                <a:cubicBezTo>
                  <a:pt x="1230828" y="570556"/>
                  <a:pt x="1230393" y="567214"/>
                  <a:pt x="1228653" y="564349"/>
                </a:cubicBezTo>
                <a:lnTo>
                  <a:pt x="1221259" y="551458"/>
                </a:lnTo>
                <a:cubicBezTo>
                  <a:pt x="1219520" y="548355"/>
                  <a:pt x="1216801" y="546326"/>
                  <a:pt x="1213757" y="545490"/>
                </a:cubicBezTo>
                <a:close/>
                <a:moveTo>
                  <a:pt x="2944440" y="538089"/>
                </a:moveTo>
                <a:cubicBezTo>
                  <a:pt x="2940961" y="538566"/>
                  <a:pt x="2938351" y="540954"/>
                  <a:pt x="2936611" y="543818"/>
                </a:cubicBezTo>
                <a:lnTo>
                  <a:pt x="2929652" y="556710"/>
                </a:lnTo>
                <a:cubicBezTo>
                  <a:pt x="2926173" y="562439"/>
                  <a:pt x="2928348" y="570079"/>
                  <a:pt x="2934002" y="573421"/>
                </a:cubicBezTo>
                <a:lnTo>
                  <a:pt x="2978364" y="599204"/>
                </a:lnTo>
                <a:cubicBezTo>
                  <a:pt x="2985758" y="603024"/>
                  <a:pt x="2992282" y="607798"/>
                  <a:pt x="2998371" y="611618"/>
                </a:cubicBezTo>
                <a:cubicBezTo>
                  <a:pt x="3001415" y="614005"/>
                  <a:pt x="3004895" y="615915"/>
                  <a:pt x="3007504" y="617825"/>
                </a:cubicBezTo>
                <a:lnTo>
                  <a:pt x="3020987" y="626420"/>
                </a:lnTo>
                <a:cubicBezTo>
                  <a:pt x="3023162" y="627852"/>
                  <a:pt x="3025336" y="628329"/>
                  <a:pt x="3027946" y="628329"/>
                </a:cubicBezTo>
                <a:cubicBezTo>
                  <a:pt x="3031860" y="628329"/>
                  <a:pt x="3035774" y="626420"/>
                  <a:pt x="3038384" y="622600"/>
                </a:cubicBezTo>
                <a:lnTo>
                  <a:pt x="3046648" y="610186"/>
                </a:lnTo>
                <a:cubicBezTo>
                  <a:pt x="3047953" y="607321"/>
                  <a:pt x="3048822" y="603979"/>
                  <a:pt x="3047953" y="600637"/>
                </a:cubicBezTo>
                <a:cubicBezTo>
                  <a:pt x="3047083" y="597294"/>
                  <a:pt x="3045343" y="594429"/>
                  <a:pt x="3042734" y="592520"/>
                </a:cubicBezTo>
                <a:lnTo>
                  <a:pt x="3028816" y="583925"/>
                </a:lnTo>
                <a:cubicBezTo>
                  <a:pt x="3026206" y="582015"/>
                  <a:pt x="3023162" y="580106"/>
                  <a:pt x="3020117" y="578196"/>
                </a:cubicBezTo>
                <a:cubicBezTo>
                  <a:pt x="3013593" y="573898"/>
                  <a:pt x="3006200" y="569124"/>
                  <a:pt x="2998371" y="564827"/>
                </a:cubicBezTo>
                <a:lnTo>
                  <a:pt x="2954008" y="539044"/>
                </a:lnTo>
                <a:cubicBezTo>
                  <a:pt x="2950964" y="537611"/>
                  <a:pt x="2947485" y="537134"/>
                  <a:pt x="2944440" y="538089"/>
                </a:cubicBezTo>
                <a:close/>
                <a:moveTo>
                  <a:pt x="1422630" y="440209"/>
                </a:moveTo>
                <a:cubicBezTo>
                  <a:pt x="1421326" y="440686"/>
                  <a:pt x="1397405" y="449281"/>
                  <a:pt x="1374353" y="460740"/>
                </a:cubicBezTo>
                <a:lnTo>
                  <a:pt x="1327381" y="481748"/>
                </a:lnTo>
                <a:cubicBezTo>
                  <a:pt x="1323902" y="483180"/>
                  <a:pt x="1321727" y="485568"/>
                  <a:pt x="1320858" y="488910"/>
                </a:cubicBezTo>
                <a:cubicBezTo>
                  <a:pt x="1319553" y="491775"/>
                  <a:pt x="1319553" y="495594"/>
                  <a:pt x="1320858" y="498459"/>
                </a:cubicBezTo>
                <a:lnTo>
                  <a:pt x="1326946" y="511828"/>
                </a:lnTo>
                <a:cubicBezTo>
                  <a:pt x="1329121" y="516125"/>
                  <a:pt x="1333470" y="518990"/>
                  <a:pt x="1338255" y="518990"/>
                </a:cubicBezTo>
                <a:cubicBezTo>
                  <a:pt x="1339994" y="518990"/>
                  <a:pt x="1341734" y="518513"/>
                  <a:pt x="1343039" y="517558"/>
                </a:cubicBezTo>
                <a:lnTo>
                  <a:pt x="1390011" y="496549"/>
                </a:lnTo>
                <a:cubicBezTo>
                  <a:pt x="1412627" y="486045"/>
                  <a:pt x="1436113" y="477451"/>
                  <a:pt x="1436548" y="477451"/>
                </a:cubicBezTo>
                <a:cubicBezTo>
                  <a:pt x="1439592" y="476018"/>
                  <a:pt x="1442202" y="474109"/>
                  <a:pt x="1443507" y="470766"/>
                </a:cubicBezTo>
                <a:cubicBezTo>
                  <a:pt x="1445247" y="467424"/>
                  <a:pt x="1445247" y="464082"/>
                  <a:pt x="1443942" y="461217"/>
                </a:cubicBezTo>
                <a:lnTo>
                  <a:pt x="1438288" y="447371"/>
                </a:lnTo>
                <a:cubicBezTo>
                  <a:pt x="1435678" y="440686"/>
                  <a:pt x="1428719" y="437821"/>
                  <a:pt x="1422630" y="440209"/>
                </a:cubicBezTo>
                <a:close/>
                <a:moveTo>
                  <a:pt x="2734805" y="434479"/>
                </a:moveTo>
                <a:cubicBezTo>
                  <a:pt x="2731761" y="433524"/>
                  <a:pt x="2728281" y="433524"/>
                  <a:pt x="2725237" y="434957"/>
                </a:cubicBezTo>
                <a:cubicBezTo>
                  <a:pt x="2722627" y="435912"/>
                  <a:pt x="2720017" y="438299"/>
                  <a:pt x="2718713" y="441641"/>
                </a:cubicBezTo>
                <a:lnTo>
                  <a:pt x="2713494" y="455488"/>
                </a:lnTo>
                <a:cubicBezTo>
                  <a:pt x="2712189" y="458830"/>
                  <a:pt x="2712189" y="462172"/>
                  <a:pt x="2713929" y="464559"/>
                </a:cubicBezTo>
                <a:cubicBezTo>
                  <a:pt x="2715233" y="467424"/>
                  <a:pt x="2717408" y="469812"/>
                  <a:pt x="2720452" y="471244"/>
                </a:cubicBezTo>
                <a:lnTo>
                  <a:pt x="2745678" y="481271"/>
                </a:lnTo>
                <a:cubicBezTo>
                  <a:pt x="2752637" y="483658"/>
                  <a:pt x="2760031" y="486523"/>
                  <a:pt x="2767425" y="490342"/>
                </a:cubicBezTo>
                <a:lnTo>
                  <a:pt x="2813962" y="511351"/>
                </a:lnTo>
                <a:cubicBezTo>
                  <a:pt x="2815701" y="512306"/>
                  <a:pt x="2817006" y="512306"/>
                  <a:pt x="2819181" y="512306"/>
                </a:cubicBezTo>
                <a:cubicBezTo>
                  <a:pt x="2823530" y="512306"/>
                  <a:pt x="2828315" y="509918"/>
                  <a:pt x="2830489" y="505144"/>
                </a:cubicBezTo>
                <a:lnTo>
                  <a:pt x="2836578" y="491775"/>
                </a:lnTo>
                <a:cubicBezTo>
                  <a:pt x="2837883" y="488910"/>
                  <a:pt x="2837883" y="485568"/>
                  <a:pt x="2837013" y="482703"/>
                </a:cubicBezTo>
                <a:cubicBezTo>
                  <a:pt x="2835708" y="479361"/>
                  <a:pt x="2833099" y="476973"/>
                  <a:pt x="2830489" y="475541"/>
                </a:cubicBezTo>
                <a:lnTo>
                  <a:pt x="2783517" y="454055"/>
                </a:lnTo>
                <a:cubicBezTo>
                  <a:pt x="2775253" y="450713"/>
                  <a:pt x="2767425" y="447371"/>
                  <a:pt x="2760031" y="444506"/>
                </a:cubicBezTo>
                <a:close/>
                <a:moveTo>
                  <a:pt x="1653142" y="365247"/>
                </a:moveTo>
                <a:cubicBezTo>
                  <a:pt x="1653142" y="365247"/>
                  <a:pt x="1646183" y="366202"/>
                  <a:pt x="1636614" y="369067"/>
                </a:cubicBezTo>
                <a:lnTo>
                  <a:pt x="1568766" y="388165"/>
                </a:lnTo>
                <a:cubicBezTo>
                  <a:pt x="1550499" y="392940"/>
                  <a:pt x="1546150" y="394850"/>
                  <a:pt x="1543975" y="402489"/>
                </a:cubicBezTo>
                <a:cubicBezTo>
                  <a:pt x="1543540" y="404399"/>
                  <a:pt x="1543540" y="406786"/>
                  <a:pt x="1544410" y="409174"/>
                </a:cubicBezTo>
                <a:lnTo>
                  <a:pt x="1548759" y="423498"/>
                </a:lnTo>
                <a:cubicBezTo>
                  <a:pt x="1550064" y="428272"/>
                  <a:pt x="1554848" y="432092"/>
                  <a:pt x="1560502" y="432092"/>
                </a:cubicBezTo>
                <a:cubicBezTo>
                  <a:pt x="1562242" y="432092"/>
                  <a:pt x="1563547" y="431614"/>
                  <a:pt x="1564851" y="431137"/>
                </a:cubicBezTo>
                <a:cubicBezTo>
                  <a:pt x="1566156" y="430659"/>
                  <a:pt x="1571375" y="428750"/>
                  <a:pt x="1579204" y="426840"/>
                </a:cubicBezTo>
                <a:lnTo>
                  <a:pt x="1647053" y="407741"/>
                </a:lnTo>
                <a:cubicBezTo>
                  <a:pt x="1655316" y="405354"/>
                  <a:pt x="1661405" y="403922"/>
                  <a:pt x="1661405" y="403922"/>
                </a:cubicBezTo>
                <a:cubicBezTo>
                  <a:pt x="1664885" y="403444"/>
                  <a:pt x="1667929" y="401057"/>
                  <a:pt x="1669669" y="398192"/>
                </a:cubicBezTo>
                <a:cubicBezTo>
                  <a:pt x="1671409" y="395327"/>
                  <a:pt x="1671844" y="391985"/>
                  <a:pt x="1671409" y="388643"/>
                </a:cubicBezTo>
                <a:lnTo>
                  <a:pt x="1667494" y="374319"/>
                </a:lnTo>
                <a:cubicBezTo>
                  <a:pt x="1665755" y="368112"/>
                  <a:pt x="1659231" y="363814"/>
                  <a:pt x="1653142" y="365247"/>
                </a:cubicBezTo>
                <a:close/>
                <a:moveTo>
                  <a:pt x="2503859" y="361427"/>
                </a:moveTo>
                <a:cubicBezTo>
                  <a:pt x="2496900" y="359995"/>
                  <a:pt x="2490376" y="364292"/>
                  <a:pt x="2489071" y="370976"/>
                </a:cubicBezTo>
                <a:lnTo>
                  <a:pt x="2485592" y="385300"/>
                </a:lnTo>
                <a:cubicBezTo>
                  <a:pt x="2484722" y="388165"/>
                  <a:pt x="2485157" y="391985"/>
                  <a:pt x="2486897" y="394372"/>
                </a:cubicBezTo>
                <a:cubicBezTo>
                  <a:pt x="2488637" y="396760"/>
                  <a:pt x="2491681" y="398669"/>
                  <a:pt x="2494725" y="399624"/>
                </a:cubicBezTo>
                <a:lnTo>
                  <a:pt x="2510818" y="403444"/>
                </a:lnTo>
                <a:cubicBezTo>
                  <a:pt x="2517777" y="404876"/>
                  <a:pt x="2526910" y="407741"/>
                  <a:pt x="2536043" y="410129"/>
                </a:cubicBezTo>
                <a:lnTo>
                  <a:pt x="2593019" y="426362"/>
                </a:lnTo>
                <a:cubicBezTo>
                  <a:pt x="2593889" y="426840"/>
                  <a:pt x="2595193" y="426840"/>
                  <a:pt x="2596064" y="426840"/>
                </a:cubicBezTo>
                <a:cubicBezTo>
                  <a:pt x="2601718" y="426840"/>
                  <a:pt x="2606502" y="423498"/>
                  <a:pt x="2608241" y="418245"/>
                </a:cubicBezTo>
                <a:lnTo>
                  <a:pt x="2612591" y="403922"/>
                </a:lnTo>
                <a:cubicBezTo>
                  <a:pt x="2613461" y="401057"/>
                  <a:pt x="2613026" y="397715"/>
                  <a:pt x="2611286" y="394850"/>
                </a:cubicBezTo>
                <a:cubicBezTo>
                  <a:pt x="2609546" y="391985"/>
                  <a:pt x="2606937" y="389598"/>
                  <a:pt x="2603892" y="388643"/>
                </a:cubicBezTo>
                <a:lnTo>
                  <a:pt x="2546482" y="372409"/>
                </a:lnTo>
                <a:cubicBezTo>
                  <a:pt x="2536479" y="369544"/>
                  <a:pt x="2526910" y="366679"/>
                  <a:pt x="2519516" y="365247"/>
                </a:cubicBezTo>
                <a:close/>
                <a:moveTo>
                  <a:pt x="1890612" y="322753"/>
                </a:moveTo>
                <a:lnTo>
                  <a:pt x="1839725" y="328960"/>
                </a:lnTo>
                <a:cubicBezTo>
                  <a:pt x="1826678" y="330392"/>
                  <a:pt x="1813195" y="332302"/>
                  <a:pt x="1804061" y="334212"/>
                </a:cubicBezTo>
                <a:lnTo>
                  <a:pt x="1787969" y="337077"/>
                </a:lnTo>
                <a:cubicBezTo>
                  <a:pt x="1781445" y="338032"/>
                  <a:pt x="1777096" y="344716"/>
                  <a:pt x="1778401" y="351400"/>
                </a:cubicBezTo>
                <a:lnTo>
                  <a:pt x="1780575" y="366202"/>
                </a:lnTo>
                <a:cubicBezTo>
                  <a:pt x="1781445" y="371931"/>
                  <a:pt x="1787099" y="376228"/>
                  <a:pt x="1792753" y="376228"/>
                </a:cubicBezTo>
                <a:cubicBezTo>
                  <a:pt x="1793623" y="376228"/>
                  <a:pt x="1794058" y="376228"/>
                  <a:pt x="1794928" y="376228"/>
                </a:cubicBezTo>
                <a:lnTo>
                  <a:pt x="1811020" y="373364"/>
                </a:lnTo>
                <a:cubicBezTo>
                  <a:pt x="1820154" y="371454"/>
                  <a:pt x="1832766" y="369544"/>
                  <a:pt x="1844945" y="368112"/>
                </a:cubicBezTo>
                <a:lnTo>
                  <a:pt x="1895396" y="361905"/>
                </a:lnTo>
                <a:cubicBezTo>
                  <a:pt x="1902355" y="360950"/>
                  <a:pt x="1907139" y="355220"/>
                  <a:pt x="1906269" y="348058"/>
                </a:cubicBezTo>
                <a:lnTo>
                  <a:pt x="1904530" y="333734"/>
                </a:lnTo>
                <a:cubicBezTo>
                  <a:pt x="1904095" y="329915"/>
                  <a:pt x="1902790" y="327050"/>
                  <a:pt x="1900180" y="325140"/>
                </a:cubicBezTo>
                <a:cubicBezTo>
                  <a:pt x="1897136" y="323230"/>
                  <a:pt x="1894091" y="322275"/>
                  <a:pt x="1890612" y="322753"/>
                </a:cubicBezTo>
                <a:close/>
                <a:moveTo>
                  <a:pt x="2271608" y="321320"/>
                </a:moveTo>
                <a:cubicBezTo>
                  <a:pt x="2268564" y="320843"/>
                  <a:pt x="2265084" y="321798"/>
                  <a:pt x="2262475" y="323707"/>
                </a:cubicBezTo>
                <a:cubicBezTo>
                  <a:pt x="2259865" y="326095"/>
                  <a:pt x="2258125" y="328960"/>
                  <a:pt x="2257690" y="332302"/>
                </a:cubicBezTo>
                <a:lnTo>
                  <a:pt x="2256385" y="347581"/>
                </a:lnTo>
                <a:cubicBezTo>
                  <a:pt x="2255515" y="354265"/>
                  <a:pt x="2260300" y="360472"/>
                  <a:pt x="2266824" y="360950"/>
                </a:cubicBezTo>
                <a:lnTo>
                  <a:pt x="2316405" y="367157"/>
                </a:lnTo>
                <a:cubicBezTo>
                  <a:pt x="2316405" y="367157"/>
                  <a:pt x="2316840" y="367157"/>
                  <a:pt x="2316840" y="367157"/>
                </a:cubicBezTo>
                <a:lnTo>
                  <a:pt x="2337717" y="370022"/>
                </a:lnTo>
                <a:cubicBezTo>
                  <a:pt x="2349460" y="370976"/>
                  <a:pt x="2361203" y="373364"/>
                  <a:pt x="2361638" y="373364"/>
                </a:cubicBezTo>
                <a:cubicBezTo>
                  <a:pt x="2362073" y="373841"/>
                  <a:pt x="2362943" y="373841"/>
                  <a:pt x="2363813" y="373841"/>
                </a:cubicBezTo>
                <a:cubicBezTo>
                  <a:pt x="2366422" y="373841"/>
                  <a:pt x="2368597" y="372886"/>
                  <a:pt x="2370771" y="371454"/>
                </a:cubicBezTo>
                <a:cubicBezTo>
                  <a:pt x="2373816" y="369544"/>
                  <a:pt x="2375555" y="366679"/>
                  <a:pt x="2375990" y="363337"/>
                </a:cubicBezTo>
                <a:lnTo>
                  <a:pt x="2378600" y="348536"/>
                </a:lnTo>
                <a:cubicBezTo>
                  <a:pt x="2379470" y="341851"/>
                  <a:pt x="2375120" y="335644"/>
                  <a:pt x="2368597" y="334212"/>
                </a:cubicBezTo>
                <a:cubicBezTo>
                  <a:pt x="2368597" y="334212"/>
                  <a:pt x="2355549" y="331824"/>
                  <a:pt x="2342936" y="330392"/>
                </a:cubicBezTo>
                <a:lnTo>
                  <a:pt x="2318145" y="327050"/>
                </a:lnTo>
                <a:cubicBezTo>
                  <a:pt x="2317710" y="327050"/>
                  <a:pt x="2317710" y="327050"/>
                  <a:pt x="2317710" y="327050"/>
                </a:cubicBezTo>
                <a:close/>
                <a:moveTo>
                  <a:pt x="2081110" y="311294"/>
                </a:moveTo>
                <a:lnTo>
                  <a:pt x="2029354" y="312726"/>
                </a:lnTo>
                <a:cubicBezTo>
                  <a:pt x="2026309" y="312726"/>
                  <a:pt x="2022830" y="314158"/>
                  <a:pt x="2020655" y="316546"/>
                </a:cubicBezTo>
                <a:cubicBezTo>
                  <a:pt x="2018480" y="318933"/>
                  <a:pt x="2017176" y="322753"/>
                  <a:pt x="2017611" y="325617"/>
                </a:cubicBezTo>
                <a:lnTo>
                  <a:pt x="2018046" y="340419"/>
                </a:lnTo>
                <a:cubicBezTo>
                  <a:pt x="2018480" y="347581"/>
                  <a:pt x="2023700" y="352833"/>
                  <a:pt x="2030223" y="352833"/>
                </a:cubicBezTo>
                <a:cubicBezTo>
                  <a:pt x="2030223" y="352833"/>
                  <a:pt x="2030658" y="352833"/>
                  <a:pt x="2030658" y="352833"/>
                </a:cubicBezTo>
                <a:lnTo>
                  <a:pt x="2081980" y="351400"/>
                </a:lnTo>
                <a:cubicBezTo>
                  <a:pt x="2089808" y="350923"/>
                  <a:pt x="2098072" y="351400"/>
                  <a:pt x="2105031" y="351400"/>
                </a:cubicBezTo>
                <a:cubicBezTo>
                  <a:pt x="2108945" y="351400"/>
                  <a:pt x="2112860" y="351878"/>
                  <a:pt x="2116339" y="351878"/>
                </a:cubicBezTo>
                <a:lnTo>
                  <a:pt x="2131996" y="352355"/>
                </a:lnTo>
                <a:cubicBezTo>
                  <a:pt x="2135476" y="352355"/>
                  <a:pt x="2138520" y="351400"/>
                  <a:pt x="2141130" y="349013"/>
                </a:cubicBezTo>
                <a:cubicBezTo>
                  <a:pt x="2143305" y="346626"/>
                  <a:pt x="2145044" y="343761"/>
                  <a:pt x="2145044" y="340419"/>
                </a:cubicBezTo>
                <a:lnTo>
                  <a:pt x="2145479" y="325617"/>
                </a:lnTo>
                <a:cubicBezTo>
                  <a:pt x="2145479" y="318456"/>
                  <a:pt x="2139825" y="312726"/>
                  <a:pt x="2133301" y="312726"/>
                </a:cubicBezTo>
                <a:lnTo>
                  <a:pt x="2106335" y="311771"/>
                </a:lnTo>
                <a:cubicBezTo>
                  <a:pt x="2098507" y="311294"/>
                  <a:pt x="2089808" y="311294"/>
                  <a:pt x="2081110" y="311294"/>
                </a:cubicBezTo>
                <a:close/>
                <a:moveTo>
                  <a:pt x="2042836" y="942"/>
                </a:moveTo>
                <a:cubicBezTo>
                  <a:pt x="2082850" y="-968"/>
                  <a:pt x="2122863" y="465"/>
                  <a:pt x="2160267" y="1420"/>
                </a:cubicBezTo>
                <a:cubicBezTo>
                  <a:pt x="2197670" y="2375"/>
                  <a:pt x="2232465" y="5717"/>
                  <a:pt x="2262475" y="8104"/>
                </a:cubicBezTo>
                <a:cubicBezTo>
                  <a:pt x="2277697" y="9059"/>
                  <a:pt x="2291614" y="10014"/>
                  <a:pt x="2303358" y="11446"/>
                </a:cubicBezTo>
                <a:cubicBezTo>
                  <a:pt x="2315970" y="12879"/>
                  <a:pt x="2326409" y="14311"/>
                  <a:pt x="2335107" y="15266"/>
                </a:cubicBezTo>
                <a:cubicBezTo>
                  <a:pt x="2352069" y="17176"/>
                  <a:pt x="2362073" y="18608"/>
                  <a:pt x="2362073" y="18608"/>
                </a:cubicBezTo>
                <a:cubicBezTo>
                  <a:pt x="2366422" y="19086"/>
                  <a:pt x="2374251" y="20041"/>
                  <a:pt x="2385124" y="21473"/>
                </a:cubicBezTo>
                <a:cubicBezTo>
                  <a:pt x="2402521" y="23383"/>
                  <a:pt x="2427312" y="28158"/>
                  <a:pt x="2456887" y="33410"/>
                </a:cubicBezTo>
                <a:cubicBezTo>
                  <a:pt x="2471674" y="35797"/>
                  <a:pt x="2487767" y="39139"/>
                  <a:pt x="2504729" y="42004"/>
                </a:cubicBezTo>
                <a:cubicBezTo>
                  <a:pt x="2521691" y="45824"/>
                  <a:pt x="2539523" y="50121"/>
                  <a:pt x="2557790" y="53941"/>
                </a:cubicBezTo>
                <a:cubicBezTo>
                  <a:pt x="2576057" y="58238"/>
                  <a:pt x="2594759" y="62535"/>
                  <a:pt x="2613896" y="67310"/>
                </a:cubicBezTo>
                <a:cubicBezTo>
                  <a:pt x="2633467" y="72562"/>
                  <a:pt x="2652604" y="78291"/>
                  <a:pt x="2671741" y="83543"/>
                </a:cubicBezTo>
                <a:cubicBezTo>
                  <a:pt x="2749158" y="105984"/>
                  <a:pt x="2824400" y="133677"/>
                  <a:pt x="2880071" y="156595"/>
                </a:cubicBezTo>
                <a:cubicBezTo>
                  <a:pt x="2907906" y="167577"/>
                  <a:pt x="2930522" y="179036"/>
                  <a:pt x="2946615" y="185721"/>
                </a:cubicBezTo>
                <a:cubicBezTo>
                  <a:pt x="2962707" y="193360"/>
                  <a:pt x="2971840" y="197180"/>
                  <a:pt x="2971840" y="197180"/>
                </a:cubicBezTo>
                <a:cubicBezTo>
                  <a:pt x="2971840" y="197180"/>
                  <a:pt x="2980974" y="200999"/>
                  <a:pt x="2996631" y="209116"/>
                </a:cubicBezTo>
                <a:cubicBezTo>
                  <a:pt x="3012289" y="217233"/>
                  <a:pt x="3034470" y="228692"/>
                  <a:pt x="3061435" y="242061"/>
                </a:cubicBezTo>
                <a:cubicBezTo>
                  <a:pt x="3074918" y="249223"/>
                  <a:pt x="3088836" y="256863"/>
                  <a:pt x="3104058" y="265457"/>
                </a:cubicBezTo>
                <a:cubicBezTo>
                  <a:pt x="3118846" y="274051"/>
                  <a:pt x="3134503" y="283123"/>
                  <a:pt x="3151030" y="292672"/>
                </a:cubicBezTo>
                <a:cubicBezTo>
                  <a:pt x="3183215" y="311294"/>
                  <a:pt x="3216269" y="334212"/>
                  <a:pt x="3250193" y="355698"/>
                </a:cubicBezTo>
                <a:cubicBezTo>
                  <a:pt x="3283248" y="378616"/>
                  <a:pt x="3316303" y="401534"/>
                  <a:pt x="3345878" y="424452"/>
                </a:cubicBezTo>
                <a:cubicBezTo>
                  <a:pt x="3375017" y="447848"/>
                  <a:pt x="3403288" y="468857"/>
                  <a:pt x="3425904" y="488433"/>
                </a:cubicBezTo>
                <a:cubicBezTo>
                  <a:pt x="3448520" y="508009"/>
                  <a:pt x="3467657" y="524242"/>
                  <a:pt x="3480705" y="535701"/>
                </a:cubicBezTo>
                <a:cubicBezTo>
                  <a:pt x="3487229" y="541431"/>
                  <a:pt x="3492013" y="546206"/>
                  <a:pt x="3495493" y="549548"/>
                </a:cubicBezTo>
                <a:cubicBezTo>
                  <a:pt x="3498972" y="552413"/>
                  <a:pt x="3500712" y="554322"/>
                  <a:pt x="3500712" y="554322"/>
                </a:cubicBezTo>
                <a:cubicBezTo>
                  <a:pt x="3500712" y="554322"/>
                  <a:pt x="3508105" y="561484"/>
                  <a:pt x="3520718" y="573421"/>
                </a:cubicBezTo>
                <a:cubicBezTo>
                  <a:pt x="3533331" y="585835"/>
                  <a:pt x="3552033" y="602069"/>
                  <a:pt x="3572909" y="624032"/>
                </a:cubicBezTo>
                <a:cubicBezTo>
                  <a:pt x="3614663" y="667004"/>
                  <a:pt x="3669028" y="725732"/>
                  <a:pt x="3718176" y="788757"/>
                </a:cubicBezTo>
                <a:cubicBezTo>
                  <a:pt x="3730788" y="804513"/>
                  <a:pt x="3742966" y="820270"/>
                  <a:pt x="3755144" y="836026"/>
                </a:cubicBezTo>
                <a:cubicBezTo>
                  <a:pt x="3766452" y="851782"/>
                  <a:pt x="3777760" y="867539"/>
                  <a:pt x="3788633" y="882817"/>
                </a:cubicBezTo>
                <a:cubicBezTo>
                  <a:pt x="3799506" y="898096"/>
                  <a:pt x="3810379" y="912898"/>
                  <a:pt x="3819513" y="927222"/>
                </a:cubicBezTo>
                <a:cubicBezTo>
                  <a:pt x="3829081" y="942023"/>
                  <a:pt x="3837780" y="955392"/>
                  <a:pt x="3846043" y="968283"/>
                </a:cubicBezTo>
                <a:cubicBezTo>
                  <a:pt x="3853873" y="981175"/>
                  <a:pt x="3861267" y="992634"/>
                  <a:pt x="3867790" y="1002661"/>
                </a:cubicBezTo>
                <a:cubicBezTo>
                  <a:pt x="3874314" y="1013165"/>
                  <a:pt x="3879534" y="1022714"/>
                  <a:pt x="3883882" y="1029876"/>
                </a:cubicBezTo>
                <a:cubicBezTo>
                  <a:pt x="3892581" y="1045155"/>
                  <a:pt x="3897365" y="1053749"/>
                  <a:pt x="3897365" y="1053749"/>
                </a:cubicBezTo>
                <a:cubicBezTo>
                  <a:pt x="3897365" y="1053749"/>
                  <a:pt x="3902584" y="1062821"/>
                  <a:pt x="3911282" y="1077623"/>
                </a:cubicBezTo>
                <a:cubicBezTo>
                  <a:pt x="3920416" y="1092901"/>
                  <a:pt x="3931289" y="1115342"/>
                  <a:pt x="3945207" y="1142080"/>
                </a:cubicBezTo>
                <a:cubicBezTo>
                  <a:pt x="3951732" y="1155449"/>
                  <a:pt x="3959559" y="1169773"/>
                  <a:pt x="3966953" y="1185529"/>
                </a:cubicBezTo>
                <a:cubicBezTo>
                  <a:pt x="3973913" y="1201286"/>
                  <a:pt x="3981306" y="1217519"/>
                  <a:pt x="3989134" y="1234708"/>
                </a:cubicBezTo>
                <a:cubicBezTo>
                  <a:pt x="4005227" y="1268608"/>
                  <a:pt x="4019579" y="1306328"/>
                  <a:pt x="4034367" y="1343570"/>
                </a:cubicBezTo>
                <a:cubicBezTo>
                  <a:pt x="4041761" y="1362191"/>
                  <a:pt x="4048284" y="1381289"/>
                  <a:pt x="4054808" y="1399910"/>
                </a:cubicBezTo>
                <a:cubicBezTo>
                  <a:pt x="4060897" y="1419009"/>
                  <a:pt x="4067421" y="1437153"/>
                  <a:pt x="4073510" y="1455296"/>
                </a:cubicBezTo>
                <a:cubicBezTo>
                  <a:pt x="4084383" y="1490628"/>
                  <a:pt x="4093518" y="1525006"/>
                  <a:pt x="4101780" y="1553654"/>
                </a:cubicBezTo>
                <a:cubicBezTo>
                  <a:pt x="4109610" y="1582779"/>
                  <a:pt x="4114394" y="1607607"/>
                  <a:pt x="4118743" y="1624796"/>
                </a:cubicBezTo>
                <a:cubicBezTo>
                  <a:pt x="4120483" y="1632913"/>
                  <a:pt x="4122222" y="1639597"/>
                  <a:pt x="4123092" y="1644372"/>
                </a:cubicBezTo>
                <a:cubicBezTo>
                  <a:pt x="4123092" y="1644372"/>
                  <a:pt x="4125701" y="1653921"/>
                  <a:pt x="4128746" y="1671110"/>
                </a:cubicBezTo>
                <a:cubicBezTo>
                  <a:pt x="4132225" y="1688776"/>
                  <a:pt x="4136575" y="1713127"/>
                  <a:pt x="4141794" y="1742729"/>
                </a:cubicBezTo>
                <a:cubicBezTo>
                  <a:pt x="4151797" y="1802412"/>
                  <a:pt x="4161365" y="1881671"/>
                  <a:pt x="4166150" y="1961885"/>
                </a:cubicBezTo>
                <a:cubicBezTo>
                  <a:pt x="4168759" y="2001515"/>
                  <a:pt x="4168759" y="2041622"/>
                  <a:pt x="4170064" y="2078864"/>
                </a:cubicBezTo>
                <a:cubicBezTo>
                  <a:pt x="4170064" y="2110854"/>
                  <a:pt x="4170064" y="2140934"/>
                  <a:pt x="4170064" y="2166240"/>
                </a:cubicBezTo>
                <a:cubicBezTo>
                  <a:pt x="4170064" y="2216851"/>
                  <a:pt x="4170064" y="2250751"/>
                  <a:pt x="4170064" y="2250751"/>
                </a:cubicBezTo>
                <a:lnTo>
                  <a:pt x="4169194" y="2789329"/>
                </a:lnTo>
                <a:lnTo>
                  <a:pt x="4168759" y="3328386"/>
                </a:lnTo>
                <a:lnTo>
                  <a:pt x="4168759" y="3504570"/>
                </a:lnTo>
                <a:lnTo>
                  <a:pt x="4410579" y="3504570"/>
                </a:lnTo>
                <a:lnTo>
                  <a:pt x="4949454" y="3505047"/>
                </a:lnTo>
                <a:lnTo>
                  <a:pt x="5477020" y="3505525"/>
                </a:lnTo>
                <a:lnTo>
                  <a:pt x="6015894" y="3506002"/>
                </a:lnTo>
                <a:lnTo>
                  <a:pt x="6554769" y="3506958"/>
                </a:lnTo>
                <a:lnTo>
                  <a:pt x="7093643" y="3507434"/>
                </a:lnTo>
                <a:lnTo>
                  <a:pt x="7625994" y="3507912"/>
                </a:lnTo>
                <a:lnTo>
                  <a:pt x="8164868" y="3508389"/>
                </a:lnTo>
                <a:lnTo>
                  <a:pt x="8624104" y="3508797"/>
                </a:lnTo>
                <a:lnTo>
                  <a:pt x="8624104" y="4174383"/>
                </a:lnTo>
                <a:lnTo>
                  <a:pt x="8162258" y="4173974"/>
                </a:lnTo>
                <a:lnTo>
                  <a:pt x="7623384" y="4173497"/>
                </a:lnTo>
                <a:lnTo>
                  <a:pt x="7091034" y="4173019"/>
                </a:lnTo>
                <a:lnTo>
                  <a:pt x="6552159" y="4172541"/>
                </a:lnTo>
                <a:lnTo>
                  <a:pt x="6013285" y="4172064"/>
                </a:lnTo>
                <a:lnTo>
                  <a:pt x="5474410" y="4171586"/>
                </a:lnTo>
                <a:lnTo>
                  <a:pt x="4935536" y="4171109"/>
                </a:lnTo>
                <a:lnTo>
                  <a:pt x="4407969" y="4170631"/>
                </a:lnTo>
                <a:lnTo>
                  <a:pt x="4166150" y="4170154"/>
                </a:lnTo>
                <a:lnTo>
                  <a:pt x="4165716" y="4394562"/>
                </a:lnTo>
                <a:lnTo>
                  <a:pt x="4165280" y="4933619"/>
                </a:lnTo>
                <a:lnTo>
                  <a:pt x="4164922" y="5156116"/>
                </a:lnTo>
                <a:lnTo>
                  <a:pt x="3499226" y="5156116"/>
                </a:lnTo>
                <a:lnTo>
                  <a:pt x="3499407" y="4932663"/>
                </a:lnTo>
                <a:lnTo>
                  <a:pt x="3500276" y="4394085"/>
                </a:lnTo>
                <a:lnTo>
                  <a:pt x="3500276" y="4169676"/>
                </a:lnTo>
                <a:lnTo>
                  <a:pt x="3330220" y="4169676"/>
                </a:lnTo>
                <a:lnTo>
                  <a:pt x="2795260" y="4168722"/>
                </a:lnTo>
                <a:lnTo>
                  <a:pt x="2256385" y="4168244"/>
                </a:lnTo>
                <a:cubicBezTo>
                  <a:pt x="2256385" y="4168244"/>
                  <a:pt x="2222461" y="4168244"/>
                  <a:pt x="2172009" y="4168244"/>
                </a:cubicBezTo>
                <a:cubicBezTo>
                  <a:pt x="2146784" y="4168244"/>
                  <a:pt x="2117209" y="4168244"/>
                  <a:pt x="2085894" y="4168244"/>
                </a:cubicBezTo>
                <a:cubicBezTo>
                  <a:pt x="2049795" y="4167767"/>
                  <a:pt x="2008477" y="4166812"/>
                  <a:pt x="1968899" y="4165379"/>
                </a:cubicBezTo>
                <a:cubicBezTo>
                  <a:pt x="1928885" y="4162037"/>
                  <a:pt x="1888872" y="4159650"/>
                  <a:pt x="1851903" y="4155353"/>
                </a:cubicBezTo>
                <a:cubicBezTo>
                  <a:pt x="1814500" y="4150100"/>
                  <a:pt x="1779706" y="4146759"/>
                  <a:pt x="1749696" y="4141506"/>
                </a:cubicBezTo>
                <a:cubicBezTo>
                  <a:pt x="1720121" y="4136254"/>
                  <a:pt x="1695765" y="4131479"/>
                  <a:pt x="1678368" y="4128615"/>
                </a:cubicBezTo>
                <a:cubicBezTo>
                  <a:pt x="1660970" y="4125750"/>
                  <a:pt x="1651402" y="4122885"/>
                  <a:pt x="1651402" y="4122885"/>
                </a:cubicBezTo>
                <a:cubicBezTo>
                  <a:pt x="1651402" y="4122885"/>
                  <a:pt x="1641399" y="4120975"/>
                  <a:pt x="1624437" y="4117156"/>
                </a:cubicBezTo>
                <a:cubicBezTo>
                  <a:pt x="1607039" y="4112858"/>
                  <a:pt x="1582683" y="4107607"/>
                  <a:pt x="1553543" y="4099967"/>
                </a:cubicBezTo>
                <a:cubicBezTo>
                  <a:pt x="1524403" y="4091850"/>
                  <a:pt x="1490914" y="4082778"/>
                  <a:pt x="1454815" y="4071796"/>
                </a:cubicBezTo>
                <a:cubicBezTo>
                  <a:pt x="1436983" y="4065590"/>
                  <a:pt x="1418716" y="4059382"/>
                  <a:pt x="1400014" y="4053175"/>
                </a:cubicBezTo>
                <a:cubicBezTo>
                  <a:pt x="1380877" y="4046492"/>
                  <a:pt x="1362175" y="4040284"/>
                  <a:pt x="1343474" y="4032644"/>
                </a:cubicBezTo>
                <a:cubicBezTo>
                  <a:pt x="1306070" y="4017843"/>
                  <a:pt x="1268666" y="4003997"/>
                  <a:pt x="1234742" y="3987764"/>
                </a:cubicBezTo>
                <a:cubicBezTo>
                  <a:pt x="1217780" y="3979646"/>
                  <a:pt x="1201253" y="3972006"/>
                  <a:pt x="1185160" y="3964845"/>
                </a:cubicBezTo>
                <a:cubicBezTo>
                  <a:pt x="1169938" y="3958161"/>
                  <a:pt x="1155585" y="3950043"/>
                  <a:pt x="1142102" y="3943359"/>
                </a:cubicBezTo>
                <a:cubicBezTo>
                  <a:pt x="1088171" y="3916621"/>
                  <a:pt x="1053812" y="3895612"/>
                  <a:pt x="1053812" y="3895612"/>
                </a:cubicBezTo>
                <a:cubicBezTo>
                  <a:pt x="1053812" y="3895612"/>
                  <a:pt x="1045114" y="3890360"/>
                  <a:pt x="1029891" y="3881766"/>
                </a:cubicBezTo>
                <a:cubicBezTo>
                  <a:pt x="1022497" y="3877469"/>
                  <a:pt x="1013364" y="3872217"/>
                  <a:pt x="1002926" y="3866010"/>
                </a:cubicBezTo>
                <a:cubicBezTo>
                  <a:pt x="992488" y="3859803"/>
                  <a:pt x="980744" y="3852163"/>
                  <a:pt x="968132" y="3844046"/>
                </a:cubicBezTo>
                <a:cubicBezTo>
                  <a:pt x="942906" y="3827813"/>
                  <a:pt x="912896" y="3809191"/>
                  <a:pt x="882886" y="3786751"/>
                </a:cubicBezTo>
                <a:cubicBezTo>
                  <a:pt x="867229" y="3776247"/>
                  <a:pt x="851571" y="3764787"/>
                  <a:pt x="835479" y="3753328"/>
                </a:cubicBezTo>
                <a:cubicBezTo>
                  <a:pt x="820256" y="3741392"/>
                  <a:pt x="804164" y="3728978"/>
                  <a:pt x="788507" y="3716563"/>
                </a:cubicBezTo>
                <a:cubicBezTo>
                  <a:pt x="725442" y="3667385"/>
                  <a:pt x="666727" y="3612954"/>
                  <a:pt x="623669" y="3570938"/>
                </a:cubicBezTo>
                <a:cubicBezTo>
                  <a:pt x="601488" y="3550406"/>
                  <a:pt x="584961" y="3531308"/>
                  <a:pt x="572783" y="3518894"/>
                </a:cubicBezTo>
                <a:cubicBezTo>
                  <a:pt x="567129" y="3513164"/>
                  <a:pt x="562345" y="3507912"/>
                  <a:pt x="558865" y="3504570"/>
                </a:cubicBezTo>
                <a:cubicBezTo>
                  <a:pt x="558865" y="3504570"/>
                  <a:pt x="552342" y="3497408"/>
                  <a:pt x="540163" y="3484516"/>
                </a:cubicBezTo>
                <a:cubicBezTo>
                  <a:pt x="528855" y="3471147"/>
                  <a:pt x="512328" y="3452526"/>
                  <a:pt x="492756" y="3430085"/>
                </a:cubicBezTo>
                <a:cubicBezTo>
                  <a:pt x="453613" y="3384249"/>
                  <a:pt x="404901" y="3320269"/>
                  <a:pt x="359234" y="3254379"/>
                </a:cubicBezTo>
                <a:cubicBezTo>
                  <a:pt x="337053" y="3221434"/>
                  <a:pt x="315741" y="3187534"/>
                  <a:pt x="295735" y="3155544"/>
                </a:cubicBezTo>
                <a:cubicBezTo>
                  <a:pt x="277468" y="3123076"/>
                  <a:pt x="259201" y="3092519"/>
                  <a:pt x="245283" y="3066258"/>
                </a:cubicBezTo>
                <a:cubicBezTo>
                  <a:pt x="231800" y="3039520"/>
                  <a:pt x="220057" y="3017079"/>
                  <a:pt x="212229" y="3001323"/>
                </a:cubicBezTo>
                <a:cubicBezTo>
                  <a:pt x="203965" y="2986044"/>
                  <a:pt x="200051" y="2976972"/>
                  <a:pt x="200051" y="2976972"/>
                </a:cubicBezTo>
                <a:cubicBezTo>
                  <a:pt x="200051" y="2976972"/>
                  <a:pt x="196136" y="2967423"/>
                  <a:pt x="188743" y="2951667"/>
                </a:cubicBezTo>
                <a:cubicBezTo>
                  <a:pt x="181784" y="2935433"/>
                  <a:pt x="170910" y="2912992"/>
                  <a:pt x="159602" y="2885299"/>
                </a:cubicBezTo>
                <a:cubicBezTo>
                  <a:pt x="148294" y="2857607"/>
                  <a:pt x="135247" y="2824662"/>
                  <a:pt x="122199" y="2789329"/>
                </a:cubicBezTo>
                <a:cubicBezTo>
                  <a:pt x="116110" y="2771664"/>
                  <a:pt x="110021" y="2753042"/>
                  <a:pt x="103497" y="2734421"/>
                </a:cubicBezTo>
                <a:cubicBezTo>
                  <a:pt x="97408" y="2715800"/>
                  <a:pt x="90884" y="2696701"/>
                  <a:pt x="85665" y="2677603"/>
                </a:cubicBezTo>
                <a:cubicBezTo>
                  <a:pt x="74792" y="2638929"/>
                  <a:pt x="63483" y="2600254"/>
                  <a:pt x="55655" y="2563490"/>
                </a:cubicBezTo>
                <a:cubicBezTo>
                  <a:pt x="51306" y="2545345"/>
                  <a:pt x="47391" y="2527202"/>
                  <a:pt x="43477" y="2510491"/>
                </a:cubicBezTo>
                <a:cubicBezTo>
                  <a:pt x="39997" y="2493779"/>
                  <a:pt x="37388" y="2477546"/>
                  <a:pt x="34778" y="2462744"/>
                </a:cubicBezTo>
                <a:cubicBezTo>
                  <a:pt x="29559" y="2433142"/>
                  <a:pt x="24775" y="2408314"/>
                  <a:pt x="22165" y="2391125"/>
                </a:cubicBezTo>
                <a:cubicBezTo>
                  <a:pt x="19991" y="2373936"/>
                  <a:pt x="18686" y="2363909"/>
                  <a:pt x="18686" y="2363909"/>
                </a:cubicBezTo>
                <a:cubicBezTo>
                  <a:pt x="18686" y="2363909"/>
                  <a:pt x="17381" y="2353883"/>
                  <a:pt x="15642" y="2336694"/>
                </a:cubicBezTo>
                <a:cubicBezTo>
                  <a:pt x="13467" y="2319505"/>
                  <a:pt x="9553" y="2294200"/>
                  <a:pt x="7813" y="2264597"/>
                </a:cubicBezTo>
                <a:cubicBezTo>
                  <a:pt x="2594" y="2204437"/>
                  <a:pt x="-1321" y="2124700"/>
                  <a:pt x="419" y="2044486"/>
                </a:cubicBezTo>
                <a:cubicBezTo>
                  <a:pt x="854" y="2024910"/>
                  <a:pt x="1724" y="2004857"/>
                  <a:pt x="2159" y="1985281"/>
                </a:cubicBezTo>
                <a:cubicBezTo>
                  <a:pt x="2594" y="1965227"/>
                  <a:pt x="4768" y="1946129"/>
                  <a:pt x="6073" y="1927508"/>
                </a:cubicBezTo>
                <a:cubicBezTo>
                  <a:pt x="7378" y="1908409"/>
                  <a:pt x="9118" y="1890265"/>
                  <a:pt x="10422" y="1873077"/>
                </a:cubicBezTo>
                <a:cubicBezTo>
                  <a:pt x="11727" y="1855888"/>
                  <a:pt x="14337" y="1840132"/>
                  <a:pt x="16076" y="1824853"/>
                </a:cubicBezTo>
                <a:cubicBezTo>
                  <a:pt x="22600" y="1765170"/>
                  <a:pt x="30864" y="1726018"/>
                  <a:pt x="30864" y="1726018"/>
                </a:cubicBezTo>
                <a:cubicBezTo>
                  <a:pt x="30864" y="1726018"/>
                  <a:pt x="32604" y="1715991"/>
                  <a:pt x="35648" y="1698803"/>
                </a:cubicBezTo>
                <a:cubicBezTo>
                  <a:pt x="38693" y="1681614"/>
                  <a:pt x="43477" y="1656786"/>
                  <a:pt x="50436" y="1627661"/>
                </a:cubicBezTo>
                <a:cubicBezTo>
                  <a:pt x="57395" y="1598535"/>
                  <a:pt x="64353" y="1564158"/>
                  <a:pt x="75227" y="1527871"/>
                </a:cubicBezTo>
                <a:cubicBezTo>
                  <a:pt x="80446" y="1509727"/>
                  <a:pt x="85665" y="1491106"/>
                  <a:pt x="91319" y="1472007"/>
                </a:cubicBezTo>
                <a:cubicBezTo>
                  <a:pt x="96538" y="1452909"/>
                  <a:pt x="103497" y="1434288"/>
                  <a:pt x="110021" y="1415189"/>
                </a:cubicBezTo>
                <a:cubicBezTo>
                  <a:pt x="116545" y="1396091"/>
                  <a:pt x="122634" y="1376992"/>
                  <a:pt x="129592" y="1358371"/>
                </a:cubicBezTo>
                <a:cubicBezTo>
                  <a:pt x="136986" y="1340228"/>
                  <a:pt x="143945" y="1322084"/>
                  <a:pt x="150904" y="1304418"/>
                </a:cubicBezTo>
                <a:cubicBezTo>
                  <a:pt x="163952" y="1269563"/>
                  <a:pt x="179174" y="1238050"/>
                  <a:pt x="191352" y="1210357"/>
                </a:cubicBezTo>
                <a:cubicBezTo>
                  <a:pt x="203530" y="1182665"/>
                  <a:pt x="215273" y="1160701"/>
                  <a:pt x="223102" y="1144945"/>
                </a:cubicBezTo>
                <a:cubicBezTo>
                  <a:pt x="231365" y="1129189"/>
                  <a:pt x="235715" y="1120117"/>
                  <a:pt x="235715" y="1120117"/>
                </a:cubicBezTo>
                <a:cubicBezTo>
                  <a:pt x="237889" y="1116775"/>
                  <a:pt x="239629" y="1112955"/>
                  <a:pt x="242238" y="1108180"/>
                </a:cubicBezTo>
                <a:cubicBezTo>
                  <a:pt x="250067" y="1092424"/>
                  <a:pt x="262680" y="1070938"/>
                  <a:pt x="277468" y="1044678"/>
                </a:cubicBezTo>
                <a:cubicBezTo>
                  <a:pt x="285296" y="1031786"/>
                  <a:pt x="293125" y="1017940"/>
                  <a:pt x="301823" y="1002661"/>
                </a:cubicBezTo>
                <a:cubicBezTo>
                  <a:pt x="310957" y="988337"/>
                  <a:pt x="320960" y="973058"/>
                  <a:pt x="330964" y="957302"/>
                </a:cubicBezTo>
                <a:cubicBezTo>
                  <a:pt x="341402" y="941545"/>
                  <a:pt x="351405" y="924834"/>
                  <a:pt x="362713" y="909078"/>
                </a:cubicBezTo>
                <a:cubicBezTo>
                  <a:pt x="374021" y="892844"/>
                  <a:pt x="385764" y="876133"/>
                  <a:pt x="397507" y="859899"/>
                </a:cubicBezTo>
                <a:lnTo>
                  <a:pt x="414905" y="835549"/>
                </a:lnTo>
                <a:cubicBezTo>
                  <a:pt x="421428" y="827909"/>
                  <a:pt x="427517" y="820270"/>
                  <a:pt x="433606" y="812153"/>
                </a:cubicBezTo>
                <a:cubicBezTo>
                  <a:pt x="445784" y="796874"/>
                  <a:pt x="457962" y="781595"/>
                  <a:pt x="469270" y="766794"/>
                </a:cubicBezTo>
                <a:cubicBezTo>
                  <a:pt x="493191" y="737669"/>
                  <a:pt x="516677" y="711886"/>
                  <a:pt x="536249" y="688967"/>
                </a:cubicBezTo>
                <a:cubicBezTo>
                  <a:pt x="556256" y="666526"/>
                  <a:pt x="573653" y="649338"/>
                  <a:pt x="585831" y="636446"/>
                </a:cubicBezTo>
                <a:cubicBezTo>
                  <a:pt x="598009" y="623555"/>
                  <a:pt x="604968" y="616393"/>
                  <a:pt x="604968" y="616393"/>
                </a:cubicBezTo>
                <a:cubicBezTo>
                  <a:pt x="604968" y="616393"/>
                  <a:pt x="611927" y="609231"/>
                  <a:pt x="624539" y="596817"/>
                </a:cubicBezTo>
                <a:cubicBezTo>
                  <a:pt x="637587" y="584880"/>
                  <a:pt x="655419" y="567692"/>
                  <a:pt x="677600" y="546683"/>
                </a:cubicBezTo>
                <a:cubicBezTo>
                  <a:pt x="699347" y="526152"/>
                  <a:pt x="726312" y="504189"/>
                  <a:pt x="754582" y="479361"/>
                </a:cubicBezTo>
                <a:cubicBezTo>
                  <a:pt x="783723" y="455965"/>
                  <a:pt x="815472" y="430659"/>
                  <a:pt x="847222" y="406786"/>
                </a:cubicBezTo>
                <a:cubicBezTo>
                  <a:pt x="912026" y="359995"/>
                  <a:pt x="979005" y="315591"/>
                  <a:pt x="1031196" y="285988"/>
                </a:cubicBezTo>
                <a:cubicBezTo>
                  <a:pt x="1057292" y="271187"/>
                  <a:pt x="1079038" y="258295"/>
                  <a:pt x="1094260" y="249701"/>
                </a:cubicBezTo>
                <a:cubicBezTo>
                  <a:pt x="1109918" y="241584"/>
                  <a:pt x="1118616" y="237287"/>
                  <a:pt x="1118616" y="237287"/>
                </a:cubicBezTo>
                <a:cubicBezTo>
                  <a:pt x="1118616" y="237287"/>
                  <a:pt x="1127750" y="232512"/>
                  <a:pt x="1143407" y="224873"/>
                </a:cubicBezTo>
                <a:cubicBezTo>
                  <a:pt x="1159065" y="216756"/>
                  <a:pt x="1181246" y="204819"/>
                  <a:pt x="1208646" y="192883"/>
                </a:cubicBezTo>
                <a:cubicBezTo>
                  <a:pt x="1263447" y="167577"/>
                  <a:pt x="1337385" y="136064"/>
                  <a:pt x="1413497" y="111236"/>
                </a:cubicBezTo>
                <a:cubicBezTo>
                  <a:pt x="1432634" y="104552"/>
                  <a:pt x="1451770" y="98345"/>
                  <a:pt x="1470037" y="92138"/>
                </a:cubicBezTo>
                <a:cubicBezTo>
                  <a:pt x="1489174" y="86886"/>
                  <a:pt x="1507876" y="81633"/>
                  <a:pt x="1526143" y="76381"/>
                </a:cubicBezTo>
                <a:cubicBezTo>
                  <a:pt x="1562242" y="65400"/>
                  <a:pt x="1596601" y="58238"/>
                  <a:pt x="1625741" y="51076"/>
                </a:cubicBezTo>
                <a:cubicBezTo>
                  <a:pt x="1640529" y="47734"/>
                  <a:pt x="1654012" y="44869"/>
                  <a:pt x="1665755" y="42004"/>
                </a:cubicBezTo>
                <a:cubicBezTo>
                  <a:pt x="1677932" y="39617"/>
                  <a:pt x="1688371" y="37707"/>
                  <a:pt x="1697069" y="36275"/>
                </a:cubicBezTo>
                <a:cubicBezTo>
                  <a:pt x="1714466" y="33410"/>
                  <a:pt x="1724470" y="31500"/>
                  <a:pt x="1724470" y="31500"/>
                </a:cubicBezTo>
                <a:cubicBezTo>
                  <a:pt x="1724470" y="31500"/>
                  <a:pt x="1734038" y="30067"/>
                  <a:pt x="1751435" y="26725"/>
                </a:cubicBezTo>
                <a:cubicBezTo>
                  <a:pt x="1768832" y="23383"/>
                  <a:pt x="1793623" y="20996"/>
                  <a:pt x="1823198" y="16699"/>
                </a:cubicBezTo>
                <a:cubicBezTo>
                  <a:pt x="1838421" y="15266"/>
                  <a:pt x="1854513" y="12879"/>
                  <a:pt x="1871475" y="10969"/>
                </a:cubicBezTo>
                <a:cubicBezTo>
                  <a:pt x="1888872" y="9537"/>
                  <a:pt x="1907139" y="8104"/>
                  <a:pt x="1925841" y="6672"/>
                </a:cubicBezTo>
                <a:cubicBezTo>
                  <a:pt x="1944108" y="5239"/>
                  <a:pt x="1963680" y="3807"/>
                  <a:pt x="1983251" y="2375"/>
                </a:cubicBezTo>
                <a:cubicBezTo>
                  <a:pt x="2003258" y="1897"/>
                  <a:pt x="2022830" y="1420"/>
                  <a:pt x="2042836" y="942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8638" y="3829425"/>
            <a:ext cx="4392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3"/>
          <p:cNvGrpSpPr/>
          <p:nvPr/>
        </p:nvGrpSpPr>
        <p:grpSpPr>
          <a:xfrm rot="-836058">
            <a:off x="5155058" y="4754274"/>
            <a:ext cx="874438" cy="763527"/>
            <a:chOff x="5780314" y="1235267"/>
            <a:chExt cx="2789042" cy="2435288"/>
          </a:xfrm>
        </p:grpSpPr>
        <p:sp>
          <p:nvSpPr>
            <p:cNvPr id="113" name="Google Shape;113;p3"/>
            <p:cNvSpPr/>
            <p:nvPr/>
          </p:nvSpPr>
          <p:spPr>
            <a:xfrm>
              <a:off x="5780314" y="1235267"/>
              <a:ext cx="2789042" cy="2435288"/>
            </a:xfrm>
            <a:custGeom>
              <a:avLst/>
              <a:gdLst/>
              <a:ahLst/>
              <a:cxnLst/>
              <a:rect l="l" t="t" r="r" b="b"/>
              <a:pathLst>
                <a:path w="21390" h="21516" extrusionOk="0">
                  <a:moveTo>
                    <a:pt x="56" y="20792"/>
                  </a:moveTo>
                  <a:lnTo>
                    <a:pt x="10260" y="244"/>
                  </a:lnTo>
                  <a:cubicBezTo>
                    <a:pt x="10420" y="-80"/>
                    <a:pt x="10826" y="-81"/>
                    <a:pt x="10988" y="241"/>
                  </a:cubicBezTo>
                  <a:lnTo>
                    <a:pt x="21332" y="20695"/>
                  </a:lnTo>
                  <a:cubicBezTo>
                    <a:pt x="21495" y="21017"/>
                    <a:pt x="21294" y="21423"/>
                    <a:pt x="20970" y="21424"/>
                  </a:cubicBezTo>
                  <a:lnTo>
                    <a:pt x="422" y="21517"/>
                  </a:lnTo>
                  <a:cubicBezTo>
                    <a:pt x="99" y="21519"/>
                    <a:pt x="-105" y="21116"/>
                    <a:pt x="56" y="20792"/>
                  </a:cubicBezTo>
                  <a:close/>
                </a:path>
              </a:pathLst>
            </a:custGeom>
            <a:solidFill>
              <a:srgbClr val="E54F4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999513" y="2009967"/>
              <a:ext cx="327402" cy="1052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47" y="21579"/>
                  </a:moveTo>
                  <a:lnTo>
                    <a:pt x="2606" y="21600"/>
                  </a:lnTo>
                  <a:lnTo>
                    <a:pt x="0" y="2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037613" y="3140267"/>
              <a:ext cx="254232" cy="223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9" y="21514"/>
                  </a:moveTo>
                  <a:lnTo>
                    <a:pt x="712" y="21600"/>
                  </a:lnTo>
                  <a:lnTo>
                    <a:pt x="0" y="9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140375" y="5553667"/>
            <a:ext cx="680107" cy="790429"/>
            <a:chOff x="3456213" y="1489266"/>
            <a:chExt cx="1826280" cy="2122527"/>
          </a:xfrm>
        </p:grpSpPr>
        <p:sp>
          <p:nvSpPr>
            <p:cNvPr id="117" name="Google Shape;117;p3"/>
            <p:cNvSpPr/>
            <p:nvPr/>
          </p:nvSpPr>
          <p:spPr>
            <a:xfrm>
              <a:off x="3646714" y="1489266"/>
              <a:ext cx="1445256" cy="1946105"/>
            </a:xfrm>
            <a:custGeom>
              <a:avLst/>
              <a:gdLst/>
              <a:ahLst/>
              <a:cxnLst/>
              <a:rect l="l" t="t" r="r" b="b"/>
              <a:pathLst>
                <a:path w="21600" h="21450" extrusionOk="0">
                  <a:moveTo>
                    <a:pt x="0" y="21450"/>
                  </a:moveTo>
                  <a:lnTo>
                    <a:pt x="9938" y="452"/>
                  </a:lnTo>
                  <a:cubicBezTo>
                    <a:pt x="10223" y="-150"/>
                    <a:pt x="11377" y="-150"/>
                    <a:pt x="11662" y="452"/>
                  </a:cubicBezTo>
                  <a:lnTo>
                    <a:pt x="21600" y="21450"/>
                  </a:lnTo>
                  <a:lnTo>
                    <a:pt x="0" y="21450"/>
                  </a:lnTo>
                  <a:close/>
                </a:path>
              </a:pathLst>
            </a:custGeom>
            <a:solidFill>
              <a:srgbClr val="F0A34E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6213" y="3343467"/>
              <a:ext cx="1826280" cy="268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99" y="21600"/>
                  </a:moveTo>
                  <a:lnTo>
                    <a:pt x="0" y="21600"/>
                  </a:lnTo>
                  <a:lnTo>
                    <a:pt x="0" y="1400"/>
                  </a:lnTo>
                  <a:cubicBezTo>
                    <a:pt x="0" y="624"/>
                    <a:pt x="92" y="0"/>
                    <a:pt x="206" y="0"/>
                  </a:cubicBezTo>
                  <a:lnTo>
                    <a:pt x="21394" y="0"/>
                  </a:lnTo>
                  <a:cubicBezTo>
                    <a:pt x="21508" y="0"/>
                    <a:pt x="21600" y="624"/>
                    <a:pt x="21600" y="14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9724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786413" y="1489266"/>
              <a:ext cx="1160298" cy="1537773"/>
            </a:xfrm>
            <a:custGeom>
              <a:avLst/>
              <a:gdLst/>
              <a:ahLst/>
              <a:cxnLst/>
              <a:rect l="l" t="t" r="r" b="b"/>
              <a:pathLst>
                <a:path w="21600" h="21410" extrusionOk="0">
                  <a:moveTo>
                    <a:pt x="19623" y="17172"/>
                  </a:moveTo>
                  <a:lnTo>
                    <a:pt x="1979" y="17172"/>
                  </a:lnTo>
                  <a:lnTo>
                    <a:pt x="0" y="21410"/>
                  </a:lnTo>
                  <a:lnTo>
                    <a:pt x="21600" y="21410"/>
                  </a:lnTo>
                  <a:lnTo>
                    <a:pt x="19623" y="17172"/>
                  </a:lnTo>
                  <a:close/>
                  <a:moveTo>
                    <a:pt x="15595" y="8539"/>
                  </a:moveTo>
                  <a:lnTo>
                    <a:pt x="6008" y="8539"/>
                  </a:lnTo>
                  <a:lnTo>
                    <a:pt x="4029" y="12778"/>
                  </a:lnTo>
                  <a:lnTo>
                    <a:pt x="17571" y="12778"/>
                  </a:lnTo>
                  <a:lnTo>
                    <a:pt x="15595" y="8539"/>
                  </a:lnTo>
                  <a:close/>
                  <a:moveTo>
                    <a:pt x="11873" y="570"/>
                  </a:moveTo>
                  <a:cubicBezTo>
                    <a:pt x="11519" y="-190"/>
                    <a:pt x="10081" y="-190"/>
                    <a:pt x="9727" y="570"/>
                  </a:cubicBezTo>
                  <a:lnTo>
                    <a:pt x="8057" y="4146"/>
                  </a:lnTo>
                  <a:lnTo>
                    <a:pt x="13540" y="4146"/>
                  </a:lnTo>
                  <a:lnTo>
                    <a:pt x="11873" y="570"/>
                  </a:lnTo>
                  <a:close/>
                </a:path>
              </a:pathLst>
            </a:custGeom>
            <a:solidFill>
              <a:srgbClr val="F8C65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878188"/>
            <a:ext cx="8839200" cy="439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1430425" y="561475"/>
            <a:ext cx="59958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Posibles puntos de colisión de la rotonda vs el de una intersección de cuatro puntos</a:t>
            </a: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7380312" y="161172"/>
            <a:ext cx="1715700" cy="603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0" y="2156702"/>
            <a:ext cx="9037038" cy="4700419"/>
          </a:xfrm>
          <a:custGeom>
            <a:avLst/>
            <a:gdLst/>
            <a:ahLst/>
            <a:cxnLst/>
            <a:rect l="l" t="t" r="r" b="b"/>
            <a:pathLst>
              <a:path w="8627244" h="4178150" extrusionOk="0">
                <a:moveTo>
                  <a:pt x="1163988" y="3948691"/>
                </a:moveTo>
                <a:cubicBezTo>
                  <a:pt x="1161170" y="3948062"/>
                  <a:pt x="1158095" y="3948545"/>
                  <a:pt x="1155431" y="3950286"/>
                </a:cubicBezTo>
                <a:lnTo>
                  <a:pt x="1040663" y="4023210"/>
                </a:lnTo>
                <a:cubicBezTo>
                  <a:pt x="1035334" y="4026305"/>
                  <a:pt x="1033695" y="4033462"/>
                  <a:pt x="1037384" y="4038685"/>
                </a:cubicBezTo>
                <a:cubicBezTo>
                  <a:pt x="1039433" y="4042167"/>
                  <a:pt x="1043122" y="4043908"/>
                  <a:pt x="1046811" y="4043908"/>
                </a:cubicBezTo>
                <a:cubicBezTo>
                  <a:pt x="1048861" y="4043908"/>
                  <a:pt x="1050910" y="4043521"/>
                  <a:pt x="1052960" y="4042167"/>
                </a:cubicBezTo>
                <a:lnTo>
                  <a:pt x="1167318" y="3969243"/>
                </a:lnTo>
                <a:cubicBezTo>
                  <a:pt x="1172646" y="3965761"/>
                  <a:pt x="1174286" y="3958797"/>
                  <a:pt x="1171007" y="3953768"/>
                </a:cubicBezTo>
                <a:cubicBezTo>
                  <a:pt x="1169367" y="3951060"/>
                  <a:pt x="1166806" y="3949319"/>
                  <a:pt x="1163988" y="3948691"/>
                </a:cubicBezTo>
                <a:close/>
                <a:moveTo>
                  <a:pt x="1384557" y="3804438"/>
                </a:moveTo>
                <a:lnTo>
                  <a:pt x="1269789" y="3877362"/>
                </a:lnTo>
                <a:cubicBezTo>
                  <a:pt x="1264461" y="3880457"/>
                  <a:pt x="1263231" y="3887614"/>
                  <a:pt x="1266510" y="3893030"/>
                </a:cubicBezTo>
                <a:cubicBezTo>
                  <a:pt x="1268560" y="3896318"/>
                  <a:pt x="1272249" y="3898253"/>
                  <a:pt x="1275938" y="3898253"/>
                </a:cubicBezTo>
                <a:cubicBezTo>
                  <a:pt x="1277987" y="3898253"/>
                  <a:pt x="1280037" y="3897672"/>
                  <a:pt x="1282086" y="3896318"/>
                </a:cubicBezTo>
                <a:lnTo>
                  <a:pt x="1396854" y="3823588"/>
                </a:lnTo>
                <a:cubicBezTo>
                  <a:pt x="1401773" y="3820299"/>
                  <a:pt x="1403412" y="3813142"/>
                  <a:pt x="1400133" y="3807920"/>
                </a:cubicBezTo>
                <a:cubicBezTo>
                  <a:pt x="1396854" y="3802697"/>
                  <a:pt x="1389886" y="3801149"/>
                  <a:pt x="1384557" y="3804438"/>
                </a:cubicBezTo>
                <a:close/>
                <a:moveTo>
                  <a:pt x="1622240" y="3657381"/>
                </a:moveTo>
                <a:cubicBezTo>
                  <a:pt x="1619422" y="3656752"/>
                  <a:pt x="1616348" y="3657236"/>
                  <a:pt x="1613684" y="3658976"/>
                </a:cubicBezTo>
                <a:lnTo>
                  <a:pt x="1499326" y="3731900"/>
                </a:lnTo>
                <a:cubicBezTo>
                  <a:pt x="1493997" y="3734995"/>
                  <a:pt x="1492357" y="3742152"/>
                  <a:pt x="1495637" y="3747375"/>
                </a:cubicBezTo>
                <a:cubicBezTo>
                  <a:pt x="1497686" y="3750857"/>
                  <a:pt x="1501375" y="3752791"/>
                  <a:pt x="1505064" y="3752791"/>
                </a:cubicBezTo>
                <a:cubicBezTo>
                  <a:pt x="1507523" y="3752791"/>
                  <a:pt x="1509573" y="3752211"/>
                  <a:pt x="1511212" y="3750857"/>
                </a:cubicBezTo>
                <a:lnTo>
                  <a:pt x="1625980" y="3677933"/>
                </a:lnTo>
                <a:cubicBezTo>
                  <a:pt x="1631309" y="3674644"/>
                  <a:pt x="1632948" y="3667681"/>
                  <a:pt x="1629259" y="3662458"/>
                </a:cubicBezTo>
                <a:cubicBezTo>
                  <a:pt x="1627620" y="3659750"/>
                  <a:pt x="1625058" y="3658010"/>
                  <a:pt x="1622240" y="3657381"/>
                </a:cubicBezTo>
                <a:close/>
                <a:moveTo>
                  <a:pt x="1851776" y="3511919"/>
                </a:moveTo>
                <a:cubicBezTo>
                  <a:pt x="1848958" y="3511291"/>
                  <a:pt x="1845884" y="3511774"/>
                  <a:pt x="1843220" y="3513515"/>
                </a:cubicBezTo>
                <a:lnTo>
                  <a:pt x="1728452" y="3586439"/>
                </a:lnTo>
                <a:cubicBezTo>
                  <a:pt x="1723533" y="3589534"/>
                  <a:pt x="1721894" y="3596691"/>
                  <a:pt x="1725173" y="3601914"/>
                </a:cubicBezTo>
                <a:cubicBezTo>
                  <a:pt x="1727222" y="3605395"/>
                  <a:pt x="1730911" y="3607136"/>
                  <a:pt x="1734600" y="3607136"/>
                </a:cubicBezTo>
                <a:cubicBezTo>
                  <a:pt x="1736650" y="3607136"/>
                  <a:pt x="1739109" y="3606749"/>
                  <a:pt x="1740749" y="3605395"/>
                </a:cubicBezTo>
                <a:lnTo>
                  <a:pt x="1855517" y="3532471"/>
                </a:lnTo>
                <a:cubicBezTo>
                  <a:pt x="1860845" y="3528989"/>
                  <a:pt x="1862075" y="3522026"/>
                  <a:pt x="1858796" y="3516997"/>
                </a:cubicBezTo>
                <a:cubicBezTo>
                  <a:pt x="1857156" y="3514289"/>
                  <a:pt x="1854594" y="3512548"/>
                  <a:pt x="1851776" y="3511919"/>
                </a:cubicBezTo>
                <a:close/>
                <a:moveTo>
                  <a:pt x="2081056" y="3366143"/>
                </a:moveTo>
                <a:cubicBezTo>
                  <a:pt x="2078187" y="3365491"/>
                  <a:pt x="2075010" y="3365926"/>
                  <a:pt x="2072346" y="3367666"/>
                </a:cubicBezTo>
                <a:lnTo>
                  <a:pt x="1957988" y="3440591"/>
                </a:lnTo>
                <a:cubicBezTo>
                  <a:pt x="1952660" y="3443686"/>
                  <a:pt x="1951020" y="3450843"/>
                  <a:pt x="1954299" y="3456259"/>
                </a:cubicBezTo>
                <a:cubicBezTo>
                  <a:pt x="1956349" y="3459547"/>
                  <a:pt x="1960037" y="3461481"/>
                  <a:pt x="1963726" y="3461481"/>
                </a:cubicBezTo>
                <a:cubicBezTo>
                  <a:pt x="1966186" y="3461481"/>
                  <a:pt x="1968235" y="3460901"/>
                  <a:pt x="1969875" y="3459547"/>
                </a:cubicBezTo>
                <a:lnTo>
                  <a:pt x="2084643" y="3386816"/>
                </a:lnTo>
                <a:cubicBezTo>
                  <a:pt x="2089971" y="3383528"/>
                  <a:pt x="2091611" y="3376371"/>
                  <a:pt x="2087922" y="3371148"/>
                </a:cubicBezTo>
                <a:cubicBezTo>
                  <a:pt x="2086487" y="3368537"/>
                  <a:pt x="2083925" y="3366796"/>
                  <a:pt x="2081056" y="3366143"/>
                </a:cubicBezTo>
                <a:close/>
                <a:moveTo>
                  <a:pt x="2310183" y="3220609"/>
                </a:moveTo>
                <a:cubicBezTo>
                  <a:pt x="2307313" y="3219981"/>
                  <a:pt x="2304137" y="3220464"/>
                  <a:pt x="2301472" y="3222205"/>
                </a:cubicBezTo>
                <a:lnTo>
                  <a:pt x="2187114" y="3295129"/>
                </a:lnTo>
                <a:cubicBezTo>
                  <a:pt x="2181786" y="3298224"/>
                  <a:pt x="2180146" y="3305381"/>
                  <a:pt x="2183425" y="3310604"/>
                </a:cubicBezTo>
                <a:cubicBezTo>
                  <a:pt x="2185885" y="3314085"/>
                  <a:pt x="2189574" y="3316020"/>
                  <a:pt x="2193263" y="3316020"/>
                </a:cubicBezTo>
                <a:cubicBezTo>
                  <a:pt x="2195312" y="3316020"/>
                  <a:pt x="2197361" y="3315440"/>
                  <a:pt x="2199001" y="3314085"/>
                </a:cubicBezTo>
                <a:lnTo>
                  <a:pt x="2313769" y="3241161"/>
                </a:lnTo>
                <a:cubicBezTo>
                  <a:pt x="2319098" y="3237873"/>
                  <a:pt x="2320737" y="3230909"/>
                  <a:pt x="2317048" y="3225687"/>
                </a:cubicBezTo>
                <a:cubicBezTo>
                  <a:pt x="2315613" y="3222979"/>
                  <a:pt x="2313052" y="3221238"/>
                  <a:pt x="2310183" y="3220609"/>
                </a:cubicBezTo>
                <a:close/>
                <a:moveTo>
                  <a:pt x="2539565" y="3075148"/>
                </a:moveTo>
                <a:cubicBezTo>
                  <a:pt x="2536747" y="3074519"/>
                  <a:pt x="2533673" y="3075003"/>
                  <a:pt x="2531009" y="3076743"/>
                </a:cubicBezTo>
                <a:lnTo>
                  <a:pt x="2416241" y="3149668"/>
                </a:lnTo>
                <a:cubicBezTo>
                  <a:pt x="2410912" y="3152762"/>
                  <a:pt x="2409273" y="3159919"/>
                  <a:pt x="2412961" y="3165142"/>
                </a:cubicBezTo>
                <a:cubicBezTo>
                  <a:pt x="2415011" y="3168624"/>
                  <a:pt x="2418700" y="3170365"/>
                  <a:pt x="2422389" y="3170365"/>
                </a:cubicBezTo>
                <a:cubicBezTo>
                  <a:pt x="2424438" y="3170365"/>
                  <a:pt x="2426488" y="3169978"/>
                  <a:pt x="2428537" y="3168624"/>
                </a:cubicBezTo>
                <a:lnTo>
                  <a:pt x="2542895" y="3095700"/>
                </a:lnTo>
                <a:cubicBezTo>
                  <a:pt x="2548224" y="3092218"/>
                  <a:pt x="2549863" y="3085448"/>
                  <a:pt x="2546584" y="3080225"/>
                </a:cubicBezTo>
                <a:cubicBezTo>
                  <a:pt x="2544945" y="3077517"/>
                  <a:pt x="2542383" y="3075777"/>
                  <a:pt x="2539565" y="3075148"/>
                </a:cubicBezTo>
                <a:close/>
                <a:moveTo>
                  <a:pt x="2768691" y="2929662"/>
                </a:moveTo>
                <a:cubicBezTo>
                  <a:pt x="2765873" y="2929058"/>
                  <a:pt x="2762799" y="2929541"/>
                  <a:pt x="2760135" y="2931282"/>
                </a:cubicBezTo>
                <a:lnTo>
                  <a:pt x="2645367" y="3004013"/>
                </a:lnTo>
                <a:cubicBezTo>
                  <a:pt x="2640038" y="3007301"/>
                  <a:pt x="2638809" y="3014458"/>
                  <a:pt x="2642088" y="3019681"/>
                </a:cubicBezTo>
                <a:cubicBezTo>
                  <a:pt x="2644137" y="3023162"/>
                  <a:pt x="2647826" y="3024903"/>
                  <a:pt x="2651515" y="3024903"/>
                </a:cubicBezTo>
                <a:cubicBezTo>
                  <a:pt x="2653565" y="3024903"/>
                  <a:pt x="2655614" y="3024323"/>
                  <a:pt x="2657663" y="3023162"/>
                </a:cubicBezTo>
                <a:lnTo>
                  <a:pt x="2772432" y="2950238"/>
                </a:lnTo>
                <a:cubicBezTo>
                  <a:pt x="2777350" y="2946756"/>
                  <a:pt x="2778990" y="2939599"/>
                  <a:pt x="2775711" y="2934570"/>
                </a:cubicBezTo>
                <a:cubicBezTo>
                  <a:pt x="2774071" y="2931959"/>
                  <a:pt x="2771509" y="2930267"/>
                  <a:pt x="2768691" y="2929662"/>
                </a:cubicBezTo>
                <a:close/>
                <a:moveTo>
                  <a:pt x="2997818" y="2783838"/>
                </a:moveTo>
                <a:cubicBezTo>
                  <a:pt x="2995000" y="2783209"/>
                  <a:pt x="2991926" y="2783693"/>
                  <a:pt x="2989261" y="2785433"/>
                </a:cubicBezTo>
                <a:lnTo>
                  <a:pt x="2874903" y="2858358"/>
                </a:lnTo>
                <a:cubicBezTo>
                  <a:pt x="2869575" y="2861453"/>
                  <a:pt x="2867935" y="2868610"/>
                  <a:pt x="2871214" y="2873832"/>
                </a:cubicBezTo>
                <a:cubicBezTo>
                  <a:pt x="2873264" y="2877314"/>
                  <a:pt x="2876953" y="2879248"/>
                  <a:pt x="2880641" y="2879248"/>
                </a:cubicBezTo>
                <a:cubicBezTo>
                  <a:pt x="2882691" y="2879248"/>
                  <a:pt x="2885150" y="2878668"/>
                  <a:pt x="2886790" y="2877314"/>
                </a:cubicBezTo>
                <a:lnTo>
                  <a:pt x="3001558" y="2804390"/>
                </a:lnTo>
                <a:cubicBezTo>
                  <a:pt x="3006886" y="2801295"/>
                  <a:pt x="3008526" y="2794138"/>
                  <a:pt x="3004837" y="2788915"/>
                </a:cubicBezTo>
                <a:cubicBezTo>
                  <a:pt x="3003197" y="2786207"/>
                  <a:pt x="3000636" y="2784467"/>
                  <a:pt x="2997818" y="2783838"/>
                </a:cubicBezTo>
                <a:close/>
                <a:moveTo>
                  <a:pt x="3227098" y="2638376"/>
                </a:moveTo>
                <a:cubicBezTo>
                  <a:pt x="3224228" y="2637748"/>
                  <a:pt x="3221052" y="2638231"/>
                  <a:pt x="3218388" y="2639972"/>
                </a:cubicBezTo>
                <a:lnTo>
                  <a:pt x="3104029" y="2712896"/>
                </a:lnTo>
                <a:cubicBezTo>
                  <a:pt x="3098701" y="2715991"/>
                  <a:pt x="3097061" y="2723148"/>
                  <a:pt x="3100340" y="2728371"/>
                </a:cubicBezTo>
                <a:cubicBezTo>
                  <a:pt x="3102390" y="2731853"/>
                  <a:pt x="3106489" y="2733593"/>
                  <a:pt x="3110178" y="2733593"/>
                </a:cubicBezTo>
                <a:cubicBezTo>
                  <a:pt x="3112227" y="2733593"/>
                  <a:pt x="3114277" y="2733207"/>
                  <a:pt x="3115916" y="2731853"/>
                </a:cubicBezTo>
                <a:lnTo>
                  <a:pt x="3230684" y="2658928"/>
                </a:lnTo>
                <a:cubicBezTo>
                  <a:pt x="3236013" y="2655447"/>
                  <a:pt x="3237652" y="2648676"/>
                  <a:pt x="3233963" y="2643454"/>
                </a:cubicBezTo>
                <a:cubicBezTo>
                  <a:pt x="3232529" y="2640746"/>
                  <a:pt x="3229967" y="2639005"/>
                  <a:pt x="3227098" y="2638376"/>
                </a:cubicBezTo>
                <a:close/>
                <a:moveTo>
                  <a:pt x="3456326" y="2492891"/>
                </a:moveTo>
                <a:cubicBezTo>
                  <a:pt x="3453457" y="2492286"/>
                  <a:pt x="3450383" y="2492770"/>
                  <a:pt x="3447924" y="2494510"/>
                </a:cubicBezTo>
                <a:lnTo>
                  <a:pt x="3333156" y="2567241"/>
                </a:lnTo>
                <a:cubicBezTo>
                  <a:pt x="3327827" y="2570530"/>
                  <a:pt x="3326188" y="2577687"/>
                  <a:pt x="3329877" y="2582909"/>
                </a:cubicBezTo>
                <a:cubicBezTo>
                  <a:pt x="3331926" y="2586391"/>
                  <a:pt x="3335615" y="2588132"/>
                  <a:pt x="3339304" y="2588132"/>
                </a:cubicBezTo>
                <a:cubicBezTo>
                  <a:pt x="3341353" y="2588132"/>
                  <a:pt x="3343403" y="2587552"/>
                  <a:pt x="3345452" y="2586391"/>
                </a:cubicBezTo>
                <a:lnTo>
                  <a:pt x="3459811" y="2513467"/>
                </a:lnTo>
                <a:cubicBezTo>
                  <a:pt x="3465139" y="2509985"/>
                  <a:pt x="3466779" y="2502828"/>
                  <a:pt x="3463499" y="2497799"/>
                </a:cubicBezTo>
                <a:cubicBezTo>
                  <a:pt x="3461860" y="2495188"/>
                  <a:pt x="3459196" y="2493495"/>
                  <a:pt x="3456326" y="2492891"/>
                </a:cubicBezTo>
                <a:close/>
                <a:moveTo>
                  <a:pt x="3685606" y="2347066"/>
                </a:moveTo>
                <a:cubicBezTo>
                  <a:pt x="3682788" y="2346438"/>
                  <a:pt x="3679714" y="2346921"/>
                  <a:pt x="3677050" y="2348662"/>
                </a:cubicBezTo>
                <a:lnTo>
                  <a:pt x="3562282" y="2421586"/>
                </a:lnTo>
                <a:cubicBezTo>
                  <a:pt x="3556954" y="2424681"/>
                  <a:pt x="3555314" y="2431838"/>
                  <a:pt x="3559003" y="2437061"/>
                </a:cubicBezTo>
                <a:cubicBezTo>
                  <a:pt x="3561052" y="2440543"/>
                  <a:pt x="3564741" y="2442477"/>
                  <a:pt x="3568430" y="2442477"/>
                </a:cubicBezTo>
                <a:cubicBezTo>
                  <a:pt x="3570480" y="2442477"/>
                  <a:pt x="3572529" y="2441897"/>
                  <a:pt x="3574579" y="2440543"/>
                </a:cubicBezTo>
                <a:lnTo>
                  <a:pt x="3688937" y="2367618"/>
                </a:lnTo>
                <a:cubicBezTo>
                  <a:pt x="3694675" y="2364524"/>
                  <a:pt x="3696315" y="2357367"/>
                  <a:pt x="3692626" y="2352144"/>
                </a:cubicBezTo>
                <a:cubicBezTo>
                  <a:pt x="3690986" y="2349436"/>
                  <a:pt x="3688424" y="2347695"/>
                  <a:pt x="3685606" y="2347066"/>
                </a:cubicBezTo>
                <a:close/>
                <a:moveTo>
                  <a:pt x="3915143" y="2201605"/>
                </a:moveTo>
                <a:cubicBezTo>
                  <a:pt x="3912325" y="2200976"/>
                  <a:pt x="3909251" y="2201460"/>
                  <a:pt x="3906586" y="2203201"/>
                </a:cubicBezTo>
                <a:lnTo>
                  <a:pt x="3791818" y="2276125"/>
                </a:lnTo>
                <a:cubicBezTo>
                  <a:pt x="3786490" y="2279220"/>
                  <a:pt x="3784850" y="2286377"/>
                  <a:pt x="3788539" y="2291599"/>
                </a:cubicBezTo>
                <a:cubicBezTo>
                  <a:pt x="3790589" y="2295081"/>
                  <a:pt x="3794278" y="2296822"/>
                  <a:pt x="3797967" y="2296822"/>
                </a:cubicBezTo>
                <a:cubicBezTo>
                  <a:pt x="3800016" y="2296822"/>
                  <a:pt x="3802065" y="2296435"/>
                  <a:pt x="3804115" y="2295081"/>
                </a:cubicBezTo>
                <a:lnTo>
                  <a:pt x="3918473" y="2222157"/>
                </a:lnTo>
                <a:cubicBezTo>
                  <a:pt x="3923802" y="2218675"/>
                  <a:pt x="3925441" y="2211905"/>
                  <a:pt x="3922162" y="2206682"/>
                </a:cubicBezTo>
                <a:cubicBezTo>
                  <a:pt x="3920522" y="2203974"/>
                  <a:pt x="3917961" y="2202233"/>
                  <a:pt x="3915143" y="2201605"/>
                </a:cubicBezTo>
                <a:close/>
                <a:moveTo>
                  <a:pt x="4144269" y="2056119"/>
                </a:moveTo>
                <a:cubicBezTo>
                  <a:pt x="4141451" y="2055515"/>
                  <a:pt x="4138377" y="2055998"/>
                  <a:pt x="4135713" y="2057739"/>
                </a:cubicBezTo>
                <a:lnTo>
                  <a:pt x="4020945" y="2130470"/>
                </a:lnTo>
                <a:cubicBezTo>
                  <a:pt x="4015616" y="2133758"/>
                  <a:pt x="4013977" y="2140915"/>
                  <a:pt x="4017666" y="2146138"/>
                </a:cubicBezTo>
                <a:cubicBezTo>
                  <a:pt x="4019715" y="2149620"/>
                  <a:pt x="4023404" y="2151361"/>
                  <a:pt x="4027093" y="2151361"/>
                </a:cubicBezTo>
                <a:cubicBezTo>
                  <a:pt x="4029142" y="2151361"/>
                  <a:pt x="4031192" y="2150780"/>
                  <a:pt x="4033241" y="2149620"/>
                </a:cubicBezTo>
                <a:lnTo>
                  <a:pt x="4147599" y="2076695"/>
                </a:lnTo>
                <a:cubicBezTo>
                  <a:pt x="4152928" y="2073214"/>
                  <a:pt x="4154568" y="2066057"/>
                  <a:pt x="4151288" y="2061027"/>
                </a:cubicBezTo>
                <a:cubicBezTo>
                  <a:pt x="4149649" y="2058416"/>
                  <a:pt x="4147087" y="2056724"/>
                  <a:pt x="4144269" y="2056119"/>
                </a:cubicBezTo>
                <a:close/>
                <a:moveTo>
                  <a:pt x="4364839" y="1912084"/>
                </a:moveTo>
                <a:lnTo>
                  <a:pt x="4250071" y="1985008"/>
                </a:lnTo>
                <a:cubicBezTo>
                  <a:pt x="4245152" y="1988297"/>
                  <a:pt x="4243513" y="1995260"/>
                  <a:pt x="4246792" y="2000676"/>
                </a:cubicBezTo>
                <a:cubicBezTo>
                  <a:pt x="4248841" y="2003965"/>
                  <a:pt x="4252530" y="2005899"/>
                  <a:pt x="4256219" y="2005899"/>
                </a:cubicBezTo>
                <a:cubicBezTo>
                  <a:pt x="4258269" y="2005899"/>
                  <a:pt x="4260728" y="2005319"/>
                  <a:pt x="4262368" y="2003965"/>
                </a:cubicBezTo>
                <a:lnTo>
                  <a:pt x="4377136" y="1931234"/>
                </a:lnTo>
                <a:cubicBezTo>
                  <a:pt x="4382464" y="1927752"/>
                  <a:pt x="4383694" y="1920595"/>
                  <a:pt x="4380415" y="1915566"/>
                </a:cubicBezTo>
                <a:cubicBezTo>
                  <a:pt x="4377136" y="1910343"/>
                  <a:pt x="4370168" y="1908796"/>
                  <a:pt x="4364839" y="1912084"/>
                </a:cubicBezTo>
                <a:close/>
                <a:moveTo>
                  <a:pt x="8088244" y="1770104"/>
                </a:moveTo>
                <a:cubicBezTo>
                  <a:pt x="8082096" y="1768750"/>
                  <a:pt x="8075947" y="1772812"/>
                  <a:pt x="8075128" y="1779002"/>
                </a:cubicBezTo>
                <a:cubicBezTo>
                  <a:pt x="8073898" y="1785386"/>
                  <a:pt x="8077997" y="1791189"/>
                  <a:pt x="8084145" y="1792543"/>
                </a:cubicBezTo>
                <a:lnTo>
                  <a:pt x="8208750" y="1817302"/>
                </a:lnTo>
                <a:cubicBezTo>
                  <a:pt x="8209160" y="1817689"/>
                  <a:pt x="8209980" y="1817689"/>
                  <a:pt x="8210800" y="1817689"/>
                </a:cubicBezTo>
                <a:cubicBezTo>
                  <a:pt x="8216128" y="1817689"/>
                  <a:pt x="8220637" y="1813820"/>
                  <a:pt x="8221867" y="1808404"/>
                </a:cubicBezTo>
                <a:cubicBezTo>
                  <a:pt x="8223096" y="1802021"/>
                  <a:pt x="8218997" y="1796218"/>
                  <a:pt x="8212849" y="1794864"/>
                </a:cubicBezTo>
                <a:close/>
                <a:moveTo>
                  <a:pt x="4602675" y="1764809"/>
                </a:moveTo>
                <a:cubicBezTo>
                  <a:pt x="4599806" y="1764205"/>
                  <a:pt x="4596630" y="1764688"/>
                  <a:pt x="4593965" y="1766429"/>
                </a:cubicBezTo>
                <a:lnTo>
                  <a:pt x="4479607" y="1839353"/>
                </a:lnTo>
                <a:cubicBezTo>
                  <a:pt x="4474279" y="1842448"/>
                  <a:pt x="4472639" y="1849605"/>
                  <a:pt x="4475918" y="1854828"/>
                </a:cubicBezTo>
                <a:cubicBezTo>
                  <a:pt x="4477968" y="1858310"/>
                  <a:pt x="4481657" y="1860051"/>
                  <a:pt x="4485346" y="1860051"/>
                </a:cubicBezTo>
                <a:cubicBezTo>
                  <a:pt x="4487805" y="1860051"/>
                  <a:pt x="4489854" y="1859664"/>
                  <a:pt x="4491494" y="1858310"/>
                </a:cubicBezTo>
                <a:lnTo>
                  <a:pt x="4606262" y="1785386"/>
                </a:lnTo>
                <a:cubicBezTo>
                  <a:pt x="4611590" y="1781904"/>
                  <a:pt x="4613230" y="1775134"/>
                  <a:pt x="4609541" y="1769718"/>
                </a:cubicBezTo>
                <a:cubicBezTo>
                  <a:pt x="4608106" y="1767106"/>
                  <a:pt x="4605545" y="1765414"/>
                  <a:pt x="4602675" y="1764809"/>
                </a:cubicBezTo>
                <a:close/>
                <a:moveTo>
                  <a:pt x="7822228" y="1716910"/>
                </a:moveTo>
                <a:cubicBezTo>
                  <a:pt x="7816080" y="1715750"/>
                  <a:pt x="7809931" y="1719618"/>
                  <a:pt x="7808702" y="1726002"/>
                </a:cubicBezTo>
                <a:cubicBezTo>
                  <a:pt x="7807882" y="1732385"/>
                  <a:pt x="7811981" y="1738188"/>
                  <a:pt x="7817719" y="1739349"/>
                </a:cubicBezTo>
                <a:lnTo>
                  <a:pt x="7950932" y="1766042"/>
                </a:lnTo>
                <a:cubicBezTo>
                  <a:pt x="7951342" y="1766429"/>
                  <a:pt x="7952162" y="1766429"/>
                  <a:pt x="7952982" y="1766429"/>
                </a:cubicBezTo>
                <a:cubicBezTo>
                  <a:pt x="7958310" y="1766429"/>
                  <a:pt x="7963229" y="1762754"/>
                  <a:pt x="7964049" y="1757144"/>
                </a:cubicBezTo>
                <a:cubicBezTo>
                  <a:pt x="7965278" y="1750761"/>
                  <a:pt x="7961179" y="1744958"/>
                  <a:pt x="7955031" y="1743604"/>
                </a:cubicBezTo>
                <a:close/>
                <a:moveTo>
                  <a:pt x="7555802" y="1663716"/>
                </a:moveTo>
                <a:cubicBezTo>
                  <a:pt x="7549654" y="1662362"/>
                  <a:pt x="7543915" y="1666618"/>
                  <a:pt x="7542276" y="1672614"/>
                </a:cubicBezTo>
                <a:cubicBezTo>
                  <a:pt x="7541456" y="1678998"/>
                  <a:pt x="7545145" y="1684800"/>
                  <a:pt x="7551293" y="1686155"/>
                </a:cubicBezTo>
                <a:lnTo>
                  <a:pt x="7684916" y="1712848"/>
                </a:lnTo>
                <a:cubicBezTo>
                  <a:pt x="7685326" y="1713042"/>
                  <a:pt x="7686146" y="1713042"/>
                  <a:pt x="7686966" y="1713042"/>
                </a:cubicBezTo>
                <a:cubicBezTo>
                  <a:pt x="7692294" y="1713042"/>
                  <a:pt x="7696803" y="1709366"/>
                  <a:pt x="7698033" y="1703757"/>
                </a:cubicBezTo>
                <a:cubicBezTo>
                  <a:pt x="7698852" y="1697374"/>
                  <a:pt x="7695163" y="1691571"/>
                  <a:pt x="7689015" y="1690410"/>
                </a:cubicBezTo>
                <a:close/>
                <a:moveTo>
                  <a:pt x="4831802" y="1619348"/>
                </a:moveTo>
                <a:cubicBezTo>
                  <a:pt x="4828933" y="1618743"/>
                  <a:pt x="4825756" y="1619227"/>
                  <a:pt x="4823092" y="1620968"/>
                </a:cubicBezTo>
                <a:lnTo>
                  <a:pt x="4708733" y="1693698"/>
                </a:lnTo>
                <a:cubicBezTo>
                  <a:pt x="4703405" y="1696987"/>
                  <a:pt x="4701765" y="1704144"/>
                  <a:pt x="4705044" y="1709366"/>
                </a:cubicBezTo>
                <a:cubicBezTo>
                  <a:pt x="4707504" y="1712848"/>
                  <a:pt x="4711193" y="1714589"/>
                  <a:pt x="4714882" y="1714589"/>
                </a:cubicBezTo>
                <a:cubicBezTo>
                  <a:pt x="4716931" y="1714589"/>
                  <a:pt x="4718981" y="1714009"/>
                  <a:pt x="4721030" y="1712848"/>
                </a:cubicBezTo>
                <a:lnTo>
                  <a:pt x="4835388" y="1639924"/>
                </a:lnTo>
                <a:cubicBezTo>
                  <a:pt x="4840717" y="1636442"/>
                  <a:pt x="4842356" y="1629672"/>
                  <a:pt x="4838667" y="1624256"/>
                </a:cubicBezTo>
                <a:cubicBezTo>
                  <a:pt x="4837233" y="1621645"/>
                  <a:pt x="4834671" y="1619952"/>
                  <a:pt x="4831802" y="1619348"/>
                </a:cubicBezTo>
                <a:close/>
                <a:moveTo>
                  <a:pt x="7289786" y="1610329"/>
                </a:moveTo>
                <a:cubicBezTo>
                  <a:pt x="7283638" y="1608975"/>
                  <a:pt x="7277489" y="1613230"/>
                  <a:pt x="7276260" y="1619227"/>
                </a:cubicBezTo>
                <a:cubicBezTo>
                  <a:pt x="7275030" y="1625610"/>
                  <a:pt x="7279129" y="1631413"/>
                  <a:pt x="7285277" y="1632767"/>
                </a:cubicBezTo>
                <a:lnTo>
                  <a:pt x="7418490" y="1659461"/>
                </a:lnTo>
                <a:cubicBezTo>
                  <a:pt x="7418900" y="1659654"/>
                  <a:pt x="7419720" y="1659654"/>
                  <a:pt x="7420540" y="1659654"/>
                </a:cubicBezTo>
                <a:cubicBezTo>
                  <a:pt x="7425868" y="1659654"/>
                  <a:pt x="7430377" y="1655979"/>
                  <a:pt x="7431607" y="1650369"/>
                </a:cubicBezTo>
                <a:cubicBezTo>
                  <a:pt x="7432836" y="1644180"/>
                  <a:pt x="7428737" y="1638377"/>
                  <a:pt x="7422999" y="1637023"/>
                </a:cubicBezTo>
                <a:close/>
                <a:moveTo>
                  <a:pt x="7022950" y="1557328"/>
                </a:moveTo>
                <a:cubicBezTo>
                  <a:pt x="7016802" y="1556168"/>
                  <a:pt x="7011063" y="1560230"/>
                  <a:pt x="7009424" y="1566226"/>
                </a:cubicBezTo>
                <a:cubicBezTo>
                  <a:pt x="7008604" y="1572609"/>
                  <a:pt x="7012293" y="1578412"/>
                  <a:pt x="7018441" y="1579766"/>
                </a:cubicBezTo>
                <a:lnTo>
                  <a:pt x="7151654" y="1606267"/>
                </a:lnTo>
                <a:cubicBezTo>
                  <a:pt x="7152474" y="1606654"/>
                  <a:pt x="7153294" y="1606654"/>
                  <a:pt x="7154114" y="1606654"/>
                </a:cubicBezTo>
                <a:cubicBezTo>
                  <a:pt x="7159442" y="1606654"/>
                  <a:pt x="7163951" y="1602978"/>
                  <a:pt x="7165181" y="1597369"/>
                </a:cubicBezTo>
                <a:cubicBezTo>
                  <a:pt x="7166000" y="1590986"/>
                  <a:pt x="7162311" y="1585183"/>
                  <a:pt x="7156163" y="1583829"/>
                </a:cubicBezTo>
                <a:close/>
                <a:moveTo>
                  <a:pt x="6756934" y="1504134"/>
                </a:moveTo>
                <a:cubicBezTo>
                  <a:pt x="6750786" y="1503167"/>
                  <a:pt x="6744638" y="1507036"/>
                  <a:pt x="6743408" y="1513226"/>
                </a:cubicBezTo>
                <a:cubicBezTo>
                  <a:pt x="6742178" y="1519415"/>
                  <a:pt x="6746277" y="1525218"/>
                  <a:pt x="6752425" y="1526572"/>
                </a:cubicBezTo>
                <a:lnTo>
                  <a:pt x="6885228" y="1553266"/>
                </a:lnTo>
                <a:cubicBezTo>
                  <a:pt x="6886048" y="1553460"/>
                  <a:pt x="6886868" y="1553460"/>
                  <a:pt x="6887688" y="1553460"/>
                </a:cubicBezTo>
                <a:cubicBezTo>
                  <a:pt x="6893016" y="1553460"/>
                  <a:pt x="6897935" y="1549784"/>
                  <a:pt x="6898755" y="1544368"/>
                </a:cubicBezTo>
                <a:cubicBezTo>
                  <a:pt x="6899984" y="1537985"/>
                  <a:pt x="6895886" y="1532182"/>
                  <a:pt x="6889737" y="1530828"/>
                </a:cubicBezTo>
                <a:close/>
                <a:moveTo>
                  <a:pt x="5052628" y="1475313"/>
                </a:moveTo>
                <a:lnTo>
                  <a:pt x="4937860" y="1548237"/>
                </a:lnTo>
                <a:cubicBezTo>
                  <a:pt x="4932531" y="1551332"/>
                  <a:pt x="4930892" y="1558489"/>
                  <a:pt x="4934581" y="1563905"/>
                </a:cubicBezTo>
                <a:cubicBezTo>
                  <a:pt x="4936630" y="1567193"/>
                  <a:pt x="4940319" y="1569128"/>
                  <a:pt x="4944008" y="1569128"/>
                </a:cubicBezTo>
                <a:cubicBezTo>
                  <a:pt x="4946058" y="1569128"/>
                  <a:pt x="4948107" y="1568547"/>
                  <a:pt x="4950156" y="1567193"/>
                </a:cubicBezTo>
                <a:lnTo>
                  <a:pt x="5064515" y="1494463"/>
                </a:lnTo>
                <a:cubicBezTo>
                  <a:pt x="5069843" y="1490981"/>
                  <a:pt x="5071483" y="1483824"/>
                  <a:pt x="5068204" y="1478794"/>
                </a:cubicBezTo>
                <a:cubicBezTo>
                  <a:pt x="5064924" y="1473572"/>
                  <a:pt x="5057956" y="1472024"/>
                  <a:pt x="5052628" y="1475313"/>
                </a:cubicBezTo>
                <a:close/>
                <a:moveTo>
                  <a:pt x="6490508" y="1451134"/>
                </a:moveTo>
                <a:cubicBezTo>
                  <a:pt x="6484360" y="1449780"/>
                  <a:pt x="6478212" y="1454035"/>
                  <a:pt x="6476982" y="1460032"/>
                </a:cubicBezTo>
                <a:cubicBezTo>
                  <a:pt x="6475752" y="1466415"/>
                  <a:pt x="6479851" y="1472218"/>
                  <a:pt x="6485999" y="1473572"/>
                </a:cubicBezTo>
                <a:lnTo>
                  <a:pt x="6618803" y="1500266"/>
                </a:lnTo>
                <a:cubicBezTo>
                  <a:pt x="6619622" y="1500459"/>
                  <a:pt x="6620442" y="1500459"/>
                  <a:pt x="6621262" y="1500459"/>
                </a:cubicBezTo>
                <a:cubicBezTo>
                  <a:pt x="6626590" y="1500459"/>
                  <a:pt x="6631509" y="1496784"/>
                  <a:pt x="6632329" y="1491174"/>
                </a:cubicBezTo>
                <a:cubicBezTo>
                  <a:pt x="6633558" y="1484791"/>
                  <a:pt x="6629460" y="1478988"/>
                  <a:pt x="6623311" y="1477827"/>
                </a:cubicBezTo>
                <a:close/>
                <a:moveTo>
                  <a:pt x="6224082" y="1397940"/>
                </a:moveTo>
                <a:cubicBezTo>
                  <a:pt x="6217934" y="1396586"/>
                  <a:pt x="6212196" y="1400841"/>
                  <a:pt x="6210556" y="1407031"/>
                </a:cubicBezTo>
                <a:cubicBezTo>
                  <a:pt x="6209736" y="1413221"/>
                  <a:pt x="6213425" y="1419217"/>
                  <a:pt x="6219574" y="1420378"/>
                </a:cubicBezTo>
                <a:lnTo>
                  <a:pt x="6352786" y="1447071"/>
                </a:lnTo>
                <a:cubicBezTo>
                  <a:pt x="6353606" y="1447458"/>
                  <a:pt x="6354426" y="1447458"/>
                  <a:pt x="6355246" y="1447458"/>
                </a:cubicBezTo>
                <a:cubicBezTo>
                  <a:pt x="6360574" y="1447458"/>
                  <a:pt x="6365083" y="1443396"/>
                  <a:pt x="6366313" y="1438174"/>
                </a:cubicBezTo>
                <a:cubicBezTo>
                  <a:pt x="6367132" y="1431790"/>
                  <a:pt x="6363444" y="1425987"/>
                  <a:pt x="6357295" y="1424633"/>
                </a:cubicBezTo>
                <a:close/>
                <a:moveTo>
                  <a:pt x="5957656" y="1344746"/>
                </a:moveTo>
                <a:cubicBezTo>
                  <a:pt x="5951508" y="1343392"/>
                  <a:pt x="5945770" y="1347647"/>
                  <a:pt x="5944130" y="1353644"/>
                </a:cubicBezTo>
                <a:cubicBezTo>
                  <a:pt x="5943310" y="1360027"/>
                  <a:pt x="5946999" y="1365830"/>
                  <a:pt x="5953148" y="1367184"/>
                </a:cubicBezTo>
                <a:lnTo>
                  <a:pt x="6086361" y="1393684"/>
                </a:lnTo>
                <a:cubicBezTo>
                  <a:pt x="6087180" y="1394071"/>
                  <a:pt x="6088000" y="1394071"/>
                  <a:pt x="6088820" y="1394071"/>
                </a:cubicBezTo>
                <a:cubicBezTo>
                  <a:pt x="6094148" y="1394071"/>
                  <a:pt x="6098657" y="1390396"/>
                  <a:pt x="6099887" y="1384786"/>
                </a:cubicBezTo>
                <a:cubicBezTo>
                  <a:pt x="6100707" y="1378403"/>
                  <a:pt x="6097018" y="1372600"/>
                  <a:pt x="6090869" y="1371246"/>
                </a:cubicBezTo>
                <a:close/>
                <a:moveTo>
                  <a:pt x="5290311" y="1328038"/>
                </a:moveTo>
                <a:cubicBezTo>
                  <a:pt x="5287493" y="1327433"/>
                  <a:pt x="5284418" y="1327917"/>
                  <a:pt x="5281754" y="1329658"/>
                </a:cubicBezTo>
                <a:lnTo>
                  <a:pt x="5166986" y="1402582"/>
                </a:lnTo>
                <a:cubicBezTo>
                  <a:pt x="5161658" y="1405677"/>
                  <a:pt x="5160428" y="1412834"/>
                  <a:pt x="5163707" y="1418057"/>
                </a:cubicBezTo>
                <a:cubicBezTo>
                  <a:pt x="5165756" y="1421538"/>
                  <a:pt x="5169445" y="1423279"/>
                  <a:pt x="5173134" y="1423279"/>
                </a:cubicBezTo>
                <a:cubicBezTo>
                  <a:pt x="5175184" y="1423279"/>
                  <a:pt x="5177233" y="1422892"/>
                  <a:pt x="5179283" y="1421538"/>
                </a:cubicBezTo>
                <a:lnTo>
                  <a:pt x="5294051" y="1348614"/>
                </a:lnTo>
                <a:cubicBezTo>
                  <a:pt x="5298969" y="1345519"/>
                  <a:pt x="5300609" y="1338362"/>
                  <a:pt x="5297330" y="1332946"/>
                </a:cubicBezTo>
                <a:cubicBezTo>
                  <a:pt x="5295690" y="1330335"/>
                  <a:pt x="5293128" y="1328642"/>
                  <a:pt x="5290311" y="1328038"/>
                </a:cubicBezTo>
                <a:close/>
                <a:moveTo>
                  <a:pt x="5691640" y="1291552"/>
                </a:moveTo>
                <a:cubicBezTo>
                  <a:pt x="5685492" y="1290197"/>
                  <a:pt x="5679344" y="1294453"/>
                  <a:pt x="5678114" y="1300643"/>
                </a:cubicBezTo>
                <a:cubicBezTo>
                  <a:pt x="5676884" y="1306833"/>
                  <a:pt x="5680983" y="1312636"/>
                  <a:pt x="5687132" y="1313990"/>
                </a:cubicBezTo>
                <a:lnTo>
                  <a:pt x="5820344" y="1340683"/>
                </a:lnTo>
                <a:cubicBezTo>
                  <a:pt x="5820754" y="1340877"/>
                  <a:pt x="5821574" y="1340877"/>
                  <a:pt x="5822394" y="1340877"/>
                </a:cubicBezTo>
                <a:cubicBezTo>
                  <a:pt x="5827722" y="1340877"/>
                  <a:pt x="5832641" y="1337202"/>
                  <a:pt x="5833461" y="1331786"/>
                </a:cubicBezTo>
                <a:cubicBezTo>
                  <a:pt x="5834690" y="1325402"/>
                  <a:pt x="5830592" y="1319599"/>
                  <a:pt x="5824853" y="1318245"/>
                </a:cubicBezTo>
                <a:close/>
                <a:moveTo>
                  <a:pt x="5158788" y="1185357"/>
                </a:moveTo>
                <a:cubicBezTo>
                  <a:pt x="5153050" y="1184390"/>
                  <a:pt x="5146902" y="1188258"/>
                  <a:pt x="5145262" y="1194448"/>
                </a:cubicBezTo>
                <a:cubicBezTo>
                  <a:pt x="5144442" y="1200832"/>
                  <a:pt x="5148541" y="1206634"/>
                  <a:pt x="5154280" y="1207795"/>
                </a:cubicBezTo>
                <a:lnTo>
                  <a:pt x="5287493" y="1234489"/>
                </a:lnTo>
                <a:cubicBezTo>
                  <a:pt x="5288312" y="1234876"/>
                  <a:pt x="5289132" y="1234876"/>
                  <a:pt x="5289952" y="1234876"/>
                </a:cubicBezTo>
                <a:cubicBezTo>
                  <a:pt x="5295280" y="1234876"/>
                  <a:pt x="5299789" y="1231201"/>
                  <a:pt x="5301019" y="1225591"/>
                </a:cubicBezTo>
                <a:cubicBezTo>
                  <a:pt x="5302248" y="1219208"/>
                  <a:pt x="5298150" y="1213405"/>
                  <a:pt x="5292001" y="1212051"/>
                </a:cubicBezTo>
                <a:close/>
                <a:moveTo>
                  <a:pt x="5519181" y="1182794"/>
                </a:moveTo>
                <a:cubicBezTo>
                  <a:pt x="5516312" y="1182165"/>
                  <a:pt x="5513135" y="1182649"/>
                  <a:pt x="5510471" y="1184390"/>
                </a:cubicBezTo>
                <a:lnTo>
                  <a:pt x="5424395" y="1239325"/>
                </a:lnTo>
                <a:cubicBezTo>
                  <a:pt x="5419066" y="1238551"/>
                  <a:pt x="5413738" y="1241646"/>
                  <a:pt x="5412098" y="1246869"/>
                </a:cubicBezTo>
                <a:lnTo>
                  <a:pt x="5396522" y="1256927"/>
                </a:lnTo>
                <a:cubicBezTo>
                  <a:pt x="5391194" y="1260215"/>
                  <a:pt x="5389554" y="1267372"/>
                  <a:pt x="5392833" y="1272595"/>
                </a:cubicBezTo>
                <a:cubicBezTo>
                  <a:pt x="5394883" y="1276077"/>
                  <a:pt x="5398572" y="1277818"/>
                  <a:pt x="5402261" y="1277818"/>
                </a:cubicBezTo>
                <a:cubicBezTo>
                  <a:pt x="5404310" y="1277818"/>
                  <a:pt x="5406769" y="1277238"/>
                  <a:pt x="5408409" y="1276077"/>
                </a:cubicBezTo>
                <a:lnTo>
                  <a:pt x="5428903" y="1262730"/>
                </a:lnTo>
                <a:lnTo>
                  <a:pt x="5553509" y="1287683"/>
                </a:lnTo>
                <a:cubicBezTo>
                  <a:pt x="5554328" y="1287876"/>
                  <a:pt x="5555148" y="1287876"/>
                  <a:pt x="5555968" y="1287876"/>
                </a:cubicBezTo>
                <a:cubicBezTo>
                  <a:pt x="5561296" y="1287876"/>
                  <a:pt x="5566215" y="1284201"/>
                  <a:pt x="5567035" y="1279172"/>
                </a:cubicBezTo>
                <a:cubicBezTo>
                  <a:pt x="5567855" y="1272788"/>
                  <a:pt x="5564166" y="1266986"/>
                  <a:pt x="5558017" y="1265632"/>
                </a:cubicBezTo>
                <a:lnTo>
                  <a:pt x="5456366" y="1245321"/>
                </a:lnTo>
                <a:lnTo>
                  <a:pt x="5522767" y="1203346"/>
                </a:lnTo>
                <a:cubicBezTo>
                  <a:pt x="5528096" y="1200251"/>
                  <a:pt x="5529735" y="1193094"/>
                  <a:pt x="5526046" y="1187871"/>
                </a:cubicBezTo>
                <a:cubicBezTo>
                  <a:pt x="5524612" y="1185163"/>
                  <a:pt x="5522050" y="1183422"/>
                  <a:pt x="5519181" y="1182794"/>
                </a:cubicBezTo>
                <a:close/>
                <a:moveTo>
                  <a:pt x="4892772" y="1132550"/>
                </a:moveTo>
                <a:cubicBezTo>
                  <a:pt x="4886624" y="1131196"/>
                  <a:pt x="4880476" y="1135451"/>
                  <a:pt x="4879246" y="1141641"/>
                </a:cubicBezTo>
                <a:cubicBezTo>
                  <a:pt x="4878016" y="1147637"/>
                  <a:pt x="4882115" y="1153827"/>
                  <a:pt x="4888673" y="1154988"/>
                </a:cubicBezTo>
                <a:lnTo>
                  <a:pt x="5021477" y="1181682"/>
                </a:lnTo>
                <a:cubicBezTo>
                  <a:pt x="5022296" y="1182068"/>
                  <a:pt x="5023116" y="1182068"/>
                  <a:pt x="5023526" y="1182068"/>
                </a:cubicBezTo>
                <a:cubicBezTo>
                  <a:pt x="5028854" y="1182068"/>
                  <a:pt x="5033773" y="1178006"/>
                  <a:pt x="5035003" y="1172784"/>
                </a:cubicBezTo>
                <a:cubicBezTo>
                  <a:pt x="5035823" y="1166400"/>
                  <a:pt x="5031724" y="1160598"/>
                  <a:pt x="5025985" y="1159244"/>
                </a:cubicBezTo>
                <a:close/>
                <a:moveTo>
                  <a:pt x="4626346" y="1079549"/>
                </a:moveTo>
                <a:cubicBezTo>
                  <a:pt x="4620198" y="1078195"/>
                  <a:pt x="4614050" y="1082451"/>
                  <a:pt x="4612820" y="1088447"/>
                </a:cubicBezTo>
                <a:cubicBezTo>
                  <a:pt x="4611590" y="1094637"/>
                  <a:pt x="4615689" y="1100633"/>
                  <a:pt x="4622248" y="1101987"/>
                </a:cubicBezTo>
                <a:lnTo>
                  <a:pt x="4755051" y="1128681"/>
                </a:lnTo>
                <a:cubicBezTo>
                  <a:pt x="4755870" y="1128875"/>
                  <a:pt x="4756280" y="1128875"/>
                  <a:pt x="4757100" y="1128875"/>
                </a:cubicBezTo>
                <a:cubicBezTo>
                  <a:pt x="4762429" y="1128875"/>
                  <a:pt x="4767347" y="1125199"/>
                  <a:pt x="4768167" y="1119590"/>
                </a:cubicBezTo>
                <a:cubicBezTo>
                  <a:pt x="4769397" y="1113400"/>
                  <a:pt x="4765298" y="1107597"/>
                  <a:pt x="4759559" y="1106243"/>
                </a:cubicBezTo>
                <a:close/>
                <a:moveTo>
                  <a:pt x="5748717" y="1036752"/>
                </a:moveTo>
                <a:cubicBezTo>
                  <a:pt x="5745848" y="1036123"/>
                  <a:pt x="5742671" y="1036607"/>
                  <a:pt x="5740007" y="1038348"/>
                </a:cubicBezTo>
                <a:lnTo>
                  <a:pt x="5625649" y="1111272"/>
                </a:lnTo>
                <a:cubicBezTo>
                  <a:pt x="5620320" y="1114367"/>
                  <a:pt x="5618681" y="1121524"/>
                  <a:pt x="5621960" y="1126747"/>
                </a:cubicBezTo>
                <a:cubicBezTo>
                  <a:pt x="5624419" y="1130228"/>
                  <a:pt x="5628108" y="1132163"/>
                  <a:pt x="5631797" y="1132163"/>
                </a:cubicBezTo>
                <a:cubicBezTo>
                  <a:pt x="5633846" y="1132163"/>
                  <a:pt x="5635896" y="1131582"/>
                  <a:pt x="5637535" y="1130228"/>
                </a:cubicBezTo>
                <a:lnTo>
                  <a:pt x="5752303" y="1057304"/>
                </a:lnTo>
                <a:cubicBezTo>
                  <a:pt x="5757632" y="1054209"/>
                  <a:pt x="5759271" y="1047052"/>
                  <a:pt x="5755582" y="1041830"/>
                </a:cubicBezTo>
                <a:cubicBezTo>
                  <a:pt x="5754148" y="1039122"/>
                  <a:pt x="5751586" y="1037381"/>
                  <a:pt x="5748717" y="1036752"/>
                </a:cubicBezTo>
                <a:close/>
                <a:moveTo>
                  <a:pt x="4359920" y="1026162"/>
                </a:moveTo>
                <a:cubicBezTo>
                  <a:pt x="4353772" y="1024808"/>
                  <a:pt x="4347624" y="1029063"/>
                  <a:pt x="4346394" y="1035253"/>
                </a:cubicBezTo>
                <a:cubicBezTo>
                  <a:pt x="4345165" y="1041443"/>
                  <a:pt x="4349263" y="1047246"/>
                  <a:pt x="4355412" y="1048600"/>
                </a:cubicBezTo>
                <a:lnTo>
                  <a:pt x="4488625" y="1075294"/>
                </a:lnTo>
                <a:cubicBezTo>
                  <a:pt x="4489035" y="1075487"/>
                  <a:pt x="4489854" y="1075487"/>
                  <a:pt x="4490674" y="1075487"/>
                </a:cubicBezTo>
                <a:cubicBezTo>
                  <a:pt x="4496003" y="1075487"/>
                  <a:pt x="4500921" y="1071618"/>
                  <a:pt x="4501741" y="1066396"/>
                </a:cubicBezTo>
                <a:cubicBezTo>
                  <a:pt x="4502971" y="1060012"/>
                  <a:pt x="4498872" y="1054209"/>
                  <a:pt x="4493133" y="1052855"/>
                </a:cubicBezTo>
                <a:close/>
                <a:moveTo>
                  <a:pt x="4093904" y="972774"/>
                </a:moveTo>
                <a:cubicBezTo>
                  <a:pt x="4087756" y="971613"/>
                  <a:pt x="4081608" y="975676"/>
                  <a:pt x="4080378" y="981865"/>
                </a:cubicBezTo>
                <a:cubicBezTo>
                  <a:pt x="4079558" y="988249"/>
                  <a:pt x="4083247" y="994052"/>
                  <a:pt x="4089396" y="995212"/>
                </a:cubicBezTo>
                <a:lnTo>
                  <a:pt x="4222609" y="1021906"/>
                </a:lnTo>
                <a:cubicBezTo>
                  <a:pt x="4223018" y="1022293"/>
                  <a:pt x="4223838" y="1022293"/>
                  <a:pt x="4224658" y="1022293"/>
                </a:cubicBezTo>
                <a:cubicBezTo>
                  <a:pt x="4229987" y="1022293"/>
                  <a:pt x="4234495" y="1018618"/>
                  <a:pt x="4236135" y="1013008"/>
                </a:cubicBezTo>
                <a:cubicBezTo>
                  <a:pt x="4236955" y="1006625"/>
                  <a:pt x="4233266" y="1000822"/>
                  <a:pt x="4227117" y="999468"/>
                </a:cubicBezTo>
                <a:close/>
                <a:moveTo>
                  <a:pt x="3827478" y="919773"/>
                </a:moveTo>
                <a:cubicBezTo>
                  <a:pt x="3821330" y="918613"/>
                  <a:pt x="3815182" y="922675"/>
                  <a:pt x="3813952" y="928672"/>
                </a:cubicBezTo>
                <a:cubicBezTo>
                  <a:pt x="3813132" y="935055"/>
                  <a:pt x="3816821" y="940858"/>
                  <a:pt x="3822970" y="942212"/>
                </a:cubicBezTo>
                <a:lnTo>
                  <a:pt x="3956183" y="968906"/>
                </a:lnTo>
                <a:cubicBezTo>
                  <a:pt x="3956592" y="969099"/>
                  <a:pt x="3957412" y="969099"/>
                  <a:pt x="3958232" y="969099"/>
                </a:cubicBezTo>
                <a:cubicBezTo>
                  <a:pt x="3963560" y="969099"/>
                  <a:pt x="3968069" y="965424"/>
                  <a:pt x="3969709" y="959814"/>
                </a:cubicBezTo>
                <a:cubicBezTo>
                  <a:pt x="3970529" y="953624"/>
                  <a:pt x="3966840" y="947821"/>
                  <a:pt x="3960691" y="946467"/>
                </a:cubicBezTo>
                <a:close/>
                <a:moveTo>
                  <a:pt x="5978100" y="891266"/>
                </a:moveTo>
                <a:cubicBezTo>
                  <a:pt x="5975282" y="890662"/>
                  <a:pt x="5972207" y="891145"/>
                  <a:pt x="5969543" y="892886"/>
                </a:cubicBezTo>
                <a:lnTo>
                  <a:pt x="5855185" y="965617"/>
                </a:lnTo>
                <a:cubicBezTo>
                  <a:pt x="5849856" y="968906"/>
                  <a:pt x="5848217" y="976063"/>
                  <a:pt x="5851496" y="981285"/>
                </a:cubicBezTo>
                <a:cubicBezTo>
                  <a:pt x="5853545" y="984767"/>
                  <a:pt x="5857234" y="986508"/>
                  <a:pt x="5860923" y="986508"/>
                </a:cubicBezTo>
                <a:cubicBezTo>
                  <a:pt x="5862973" y="986508"/>
                  <a:pt x="5865022" y="986121"/>
                  <a:pt x="5867071" y="984767"/>
                </a:cubicBezTo>
                <a:lnTo>
                  <a:pt x="5981840" y="911843"/>
                </a:lnTo>
                <a:cubicBezTo>
                  <a:pt x="5987168" y="908748"/>
                  <a:pt x="5988808" y="901591"/>
                  <a:pt x="5985119" y="896175"/>
                </a:cubicBezTo>
                <a:cubicBezTo>
                  <a:pt x="5983479" y="893563"/>
                  <a:pt x="5980918" y="891871"/>
                  <a:pt x="5978100" y="891266"/>
                </a:cubicBezTo>
                <a:close/>
                <a:moveTo>
                  <a:pt x="3561462" y="866773"/>
                </a:moveTo>
                <a:cubicBezTo>
                  <a:pt x="3555314" y="865419"/>
                  <a:pt x="3549166" y="869674"/>
                  <a:pt x="3547936" y="875671"/>
                </a:cubicBezTo>
                <a:cubicBezTo>
                  <a:pt x="3546706" y="882054"/>
                  <a:pt x="3550805" y="887857"/>
                  <a:pt x="3556954" y="889211"/>
                </a:cubicBezTo>
                <a:lnTo>
                  <a:pt x="3689757" y="915711"/>
                </a:lnTo>
                <a:cubicBezTo>
                  <a:pt x="3690576" y="916098"/>
                  <a:pt x="3691396" y="916098"/>
                  <a:pt x="3691806" y="916098"/>
                </a:cubicBezTo>
                <a:cubicBezTo>
                  <a:pt x="3697135" y="916098"/>
                  <a:pt x="3702053" y="912423"/>
                  <a:pt x="3703283" y="906814"/>
                </a:cubicBezTo>
                <a:cubicBezTo>
                  <a:pt x="3704512" y="900430"/>
                  <a:pt x="3700414" y="894627"/>
                  <a:pt x="3694265" y="893273"/>
                </a:cubicBezTo>
                <a:close/>
                <a:moveTo>
                  <a:pt x="3295036" y="813579"/>
                </a:moveTo>
                <a:cubicBezTo>
                  <a:pt x="3288888" y="812225"/>
                  <a:pt x="3282740" y="816480"/>
                  <a:pt x="3281510" y="822670"/>
                </a:cubicBezTo>
                <a:cubicBezTo>
                  <a:pt x="3280280" y="828860"/>
                  <a:pt x="3284379" y="834663"/>
                  <a:pt x="3290528" y="836017"/>
                </a:cubicBezTo>
                <a:lnTo>
                  <a:pt x="3423331" y="862711"/>
                </a:lnTo>
                <a:cubicBezTo>
                  <a:pt x="3424150" y="862904"/>
                  <a:pt x="3424560" y="862904"/>
                  <a:pt x="3425380" y="862904"/>
                </a:cubicBezTo>
                <a:cubicBezTo>
                  <a:pt x="3430709" y="862904"/>
                  <a:pt x="3435627" y="859229"/>
                  <a:pt x="3436857" y="853813"/>
                </a:cubicBezTo>
                <a:cubicBezTo>
                  <a:pt x="3438087" y="847430"/>
                  <a:pt x="3433988" y="841627"/>
                  <a:pt x="3427839" y="840273"/>
                </a:cubicBezTo>
                <a:close/>
                <a:moveTo>
                  <a:pt x="3028200" y="760578"/>
                </a:moveTo>
                <a:cubicBezTo>
                  <a:pt x="3022052" y="759224"/>
                  <a:pt x="3016314" y="763480"/>
                  <a:pt x="3015084" y="769476"/>
                </a:cubicBezTo>
                <a:cubicBezTo>
                  <a:pt x="3013445" y="775860"/>
                  <a:pt x="3017953" y="781663"/>
                  <a:pt x="3024102" y="783016"/>
                </a:cubicBezTo>
                <a:lnTo>
                  <a:pt x="3156905" y="809710"/>
                </a:lnTo>
                <a:cubicBezTo>
                  <a:pt x="3157724" y="809904"/>
                  <a:pt x="3158544" y="809904"/>
                  <a:pt x="3159364" y="809904"/>
                </a:cubicBezTo>
                <a:cubicBezTo>
                  <a:pt x="3164693" y="809904"/>
                  <a:pt x="3169201" y="806229"/>
                  <a:pt x="3170431" y="800619"/>
                </a:cubicBezTo>
                <a:cubicBezTo>
                  <a:pt x="3171661" y="794236"/>
                  <a:pt x="3167562" y="788433"/>
                  <a:pt x="3161413" y="787272"/>
                </a:cubicBezTo>
                <a:close/>
                <a:moveTo>
                  <a:pt x="6207379" y="745515"/>
                </a:moveTo>
                <a:cubicBezTo>
                  <a:pt x="6204510" y="744862"/>
                  <a:pt x="6201334" y="745297"/>
                  <a:pt x="6198669" y="747038"/>
                </a:cubicBezTo>
                <a:lnTo>
                  <a:pt x="6084311" y="819962"/>
                </a:lnTo>
                <a:cubicBezTo>
                  <a:pt x="6078573" y="823444"/>
                  <a:pt x="6076933" y="830214"/>
                  <a:pt x="6080622" y="835824"/>
                </a:cubicBezTo>
                <a:cubicBezTo>
                  <a:pt x="6083081" y="839305"/>
                  <a:pt x="6086770" y="841046"/>
                  <a:pt x="6090459" y="841046"/>
                </a:cubicBezTo>
                <a:cubicBezTo>
                  <a:pt x="6092509" y="841046"/>
                  <a:pt x="6094558" y="840466"/>
                  <a:pt x="6096198" y="839305"/>
                </a:cubicBezTo>
                <a:lnTo>
                  <a:pt x="6210966" y="766381"/>
                </a:lnTo>
                <a:cubicBezTo>
                  <a:pt x="6216294" y="762899"/>
                  <a:pt x="6217934" y="755743"/>
                  <a:pt x="6214245" y="750520"/>
                </a:cubicBezTo>
                <a:cubicBezTo>
                  <a:pt x="6212810" y="747908"/>
                  <a:pt x="6210249" y="746168"/>
                  <a:pt x="6207379" y="745515"/>
                </a:cubicBezTo>
                <a:close/>
                <a:moveTo>
                  <a:pt x="2762184" y="707384"/>
                </a:moveTo>
                <a:cubicBezTo>
                  <a:pt x="2756036" y="706224"/>
                  <a:pt x="2749888" y="710286"/>
                  <a:pt x="2748658" y="716476"/>
                </a:cubicBezTo>
                <a:cubicBezTo>
                  <a:pt x="2747429" y="722859"/>
                  <a:pt x="2751527" y="728662"/>
                  <a:pt x="2757676" y="729823"/>
                </a:cubicBezTo>
                <a:lnTo>
                  <a:pt x="2890889" y="756516"/>
                </a:lnTo>
                <a:cubicBezTo>
                  <a:pt x="2891299" y="756903"/>
                  <a:pt x="2892118" y="756903"/>
                  <a:pt x="2892938" y="756903"/>
                </a:cubicBezTo>
                <a:cubicBezTo>
                  <a:pt x="2898267" y="756903"/>
                  <a:pt x="2902775" y="752841"/>
                  <a:pt x="2904415" y="747618"/>
                </a:cubicBezTo>
                <a:cubicBezTo>
                  <a:pt x="2905645" y="741235"/>
                  <a:pt x="2901546" y="735432"/>
                  <a:pt x="2895397" y="734078"/>
                </a:cubicBezTo>
                <a:close/>
                <a:moveTo>
                  <a:pt x="2496168" y="654190"/>
                </a:moveTo>
                <a:cubicBezTo>
                  <a:pt x="2490020" y="652836"/>
                  <a:pt x="2483872" y="657092"/>
                  <a:pt x="2482642" y="663088"/>
                </a:cubicBezTo>
                <a:cubicBezTo>
                  <a:pt x="2481412" y="669472"/>
                  <a:pt x="2485511" y="675274"/>
                  <a:pt x="2491660" y="676628"/>
                </a:cubicBezTo>
                <a:lnTo>
                  <a:pt x="2624463" y="703322"/>
                </a:lnTo>
                <a:cubicBezTo>
                  <a:pt x="2625282" y="703516"/>
                  <a:pt x="2626102" y="703516"/>
                  <a:pt x="2626922" y="703516"/>
                </a:cubicBezTo>
                <a:cubicBezTo>
                  <a:pt x="2631841" y="703516"/>
                  <a:pt x="2636759" y="699840"/>
                  <a:pt x="2637989" y="694231"/>
                </a:cubicBezTo>
                <a:cubicBezTo>
                  <a:pt x="2639219" y="687848"/>
                  <a:pt x="2635120" y="682045"/>
                  <a:pt x="2628971" y="680690"/>
                </a:cubicBezTo>
                <a:close/>
                <a:moveTo>
                  <a:pt x="6436762" y="599981"/>
                </a:moveTo>
                <a:cubicBezTo>
                  <a:pt x="6433944" y="599352"/>
                  <a:pt x="6430870" y="599836"/>
                  <a:pt x="6428206" y="601577"/>
                </a:cubicBezTo>
                <a:lnTo>
                  <a:pt x="6313437" y="674501"/>
                </a:lnTo>
                <a:cubicBezTo>
                  <a:pt x="6308109" y="677596"/>
                  <a:pt x="6306469" y="684753"/>
                  <a:pt x="6310158" y="689975"/>
                </a:cubicBezTo>
                <a:cubicBezTo>
                  <a:pt x="6312208" y="693457"/>
                  <a:pt x="6315897" y="695392"/>
                  <a:pt x="6319586" y="695392"/>
                </a:cubicBezTo>
                <a:cubicBezTo>
                  <a:pt x="6321635" y="695392"/>
                  <a:pt x="6323685" y="694811"/>
                  <a:pt x="6325734" y="693457"/>
                </a:cubicBezTo>
                <a:lnTo>
                  <a:pt x="6440092" y="620533"/>
                </a:lnTo>
                <a:cubicBezTo>
                  <a:pt x="6445421" y="617438"/>
                  <a:pt x="6447060" y="610281"/>
                  <a:pt x="6443781" y="605058"/>
                </a:cubicBezTo>
                <a:cubicBezTo>
                  <a:pt x="6442142" y="602350"/>
                  <a:pt x="6439580" y="600609"/>
                  <a:pt x="6436762" y="599981"/>
                </a:cubicBezTo>
                <a:close/>
                <a:moveTo>
                  <a:pt x="6657332" y="455728"/>
                </a:moveTo>
                <a:lnTo>
                  <a:pt x="6542564" y="528652"/>
                </a:lnTo>
                <a:cubicBezTo>
                  <a:pt x="6537235" y="532134"/>
                  <a:pt x="6535596" y="539291"/>
                  <a:pt x="6539285" y="544320"/>
                </a:cubicBezTo>
                <a:cubicBezTo>
                  <a:pt x="6541334" y="547609"/>
                  <a:pt x="6545023" y="549543"/>
                  <a:pt x="6548712" y="549543"/>
                </a:cubicBezTo>
                <a:cubicBezTo>
                  <a:pt x="6550761" y="549543"/>
                  <a:pt x="6552811" y="548963"/>
                  <a:pt x="6554860" y="547609"/>
                </a:cubicBezTo>
                <a:lnTo>
                  <a:pt x="6669219" y="474878"/>
                </a:lnTo>
                <a:cubicBezTo>
                  <a:pt x="6674547" y="471589"/>
                  <a:pt x="6676187" y="464433"/>
                  <a:pt x="6672907" y="459210"/>
                </a:cubicBezTo>
                <a:cubicBezTo>
                  <a:pt x="6669628" y="453987"/>
                  <a:pt x="6662660" y="452440"/>
                  <a:pt x="6657332" y="455728"/>
                </a:cubicBezTo>
                <a:close/>
                <a:moveTo>
                  <a:pt x="6895220" y="308743"/>
                </a:moveTo>
                <a:cubicBezTo>
                  <a:pt x="6892402" y="308090"/>
                  <a:pt x="6889328" y="308526"/>
                  <a:pt x="6886458" y="310267"/>
                </a:cubicBezTo>
                <a:lnTo>
                  <a:pt x="6771690" y="383191"/>
                </a:lnTo>
                <a:cubicBezTo>
                  <a:pt x="6766771" y="386673"/>
                  <a:pt x="6765132" y="393636"/>
                  <a:pt x="6768821" y="398666"/>
                </a:cubicBezTo>
                <a:cubicBezTo>
                  <a:pt x="6770870" y="402147"/>
                  <a:pt x="6774559" y="404081"/>
                  <a:pt x="6778248" y="404081"/>
                </a:cubicBezTo>
                <a:cubicBezTo>
                  <a:pt x="6780298" y="404081"/>
                  <a:pt x="6782347" y="403501"/>
                  <a:pt x="6784397" y="402147"/>
                </a:cubicBezTo>
                <a:lnTo>
                  <a:pt x="6898755" y="329223"/>
                </a:lnTo>
                <a:cubicBezTo>
                  <a:pt x="6904083" y="326128"/>
                  <a:pt x="6905723" y="318971"/>
                  <a:pt x="6902444" y="313748"/>
                </a:cubicBezTo>
                <a:cubicBezTo>
                  <a:pt x="6900599" y="311137"/>
                  <a:pt x="6898037" y="309396"/>
                  <a:pt x="6895220" y="308743"/>
                </a:cubicBezTo>
                <a:close/>
                <a:moveTo>
                  <a:pt x="7424639" y="0"/>
                </a:moveTo>
                <a:lnTo>
                  <a:pt x="7906665" y="559795"/>
                </a:lnTo>
                <a:lnTo>
                  <a:pt x="7405784" y="438126"/>
                </a:lnTo>
                <a:lnTo>
                  <a:pt x="6222443" y="1154214"/>
                </a:lnTo>
                <a:lnTo>
                  <a:pt x="8097671" y="1533923"/>
                </a:lnTo>
                <a:lnTo>
                  <a:pt x="8298105" y="1382852"/>
                </a:lnTo>
                <a:lnTo>
                  <a:pt x="8627244" y="1988684"/>
                </a:lnTo>
                <a:lnTo>
                  <a:pt x="7438985" y="2098553"/>
                </a:lnTo>
                <a:lnTo>
                  <a:pt x="7682047" y="1954833"/>
                </a:lnTo>
                <a:lnTo>
                  <a:pt x="5678524" y="1580927"/>
                </a:lnTo>
                <a:lnTo>
                  <a:pt x="1871092" y="4177957"/>
                </a:lnTo>
                <a:lnTo>
                  <a:pt x="838589" y="4177957"/>
                </a:lnTo>
                <a:lnTo>
                  <a:pt x="938192" y="4114704"/>
                </a:lnTo>
                <a:cubicBezTo>
                  <a:pt x="943110" y="4111609"/>
                  <a:pt x="944750" y="4104452"/>
                  <a:pt x="941471" y="4099230"/>
                </a:cubicBezTo>
                <a:cubicBezTo>
                  <a:pt x="938192" y="4094007"/>
                  <a:pt x="931223" y="4092266"/>
                  <a:pt x="925895" y="4095748"/>
                </a:cubicBezTo>
                <a:lnTo>
                  <a:pt x="811127" y="4168672"/>
                </a:lnTo>
                <a:cubicBezTo>
                  <a:pt x="807848" y="4170800"/>
                  <a:pt x="806208" y="4174475"/>
                  <a:pt x="806208" y="4178150"/>
                </a:cubicBezTo>
                <a:lnTo>
                  <a:pt x="0" y="4178150"/>
                </a:lnTo>
                <a:lnTo>
                  <a:pt x="0" y="4038559"/>
                </a:lnTo>
                <a:lnTo>
                  <a:pt x="4448866" y="1294260"/>
                </a:lnTo>
                <a:lnTo>
                  <a:pt x="2452311" y="885342"/>
                </a:lnTo>
                <a:lnTo>
                  <a:pt x="2171539" y="1039122"/>
                </a:lnTo>
                <a:lnTo>
                  <a:pt x="2047753" y="498283"/>
                </a:lnTo>
                <a:lnTo>
                  <a:pt x="3374144" y="498283"/>
                </a:lnTo>
                <a:lnTo>
                  <a:pt x="3030660" y="626336"/>
                </a:lnTo>
                <a:lnTo>
                  <a:pt x="5072712" y="977416"/>
                </a:lnTo>
                <a:lnTo>
                  <a:pt x="6451159" y="262489"/>
                </a:lnTo>
                <a:lnTo>
                  <a:pt x="6065046" y="191886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8" descr="Fla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378" y="1629018"/>
            <a:ext cx="1449890" cy="141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 descr="Fla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3165" y="324275"/>
            <a:ext cx="2190314" cy="21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 descr="Fla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3385" y="2853383"/>
            <a:ext cx="1449890" cy="1415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2427108" y="1705282"/>
            <a:ext cx="74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949277" y="658129"/>
            <a:ext cx="74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8202563" y="2922702"/>
            <a:ext cx="74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4924294" y="4677524"/>
            <a:ext cx="36609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92D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Compilar la información y resultados obtenidos del modelo con el fin de establecer el mejor tiempo de los semaforos.</a:t>
            </a:r>
            <a:endParaRPr sz="1400" b="1" i="0" u="none" strike="noStrike" cap="none">
              <a:solidFill>
                <a:srgbClr val="9ABC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24125" y="2732200"/>
            <a:ext cx="29613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39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endParaRPr sz="1800" b="1" i="0" u="none" strike="noStrike" cap="none">
              <a:solidFill>
                <a:srgbClr val="F39B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39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9B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Caracterizar los datos del tránsito de rotondas existentes para implementarles el modelo.</a:t>
            </a:r>
            <a:r>
              <a:rPr lang="en-US" sz="1400" b="1" i="0" u="none" strike="noStrike" cap="none">
                <a:solidFill>
                  <a:srgbClr val="F39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395300" y="348775"/>
            <a:ext cx="6776700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38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C0382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la mejor configuración de semáforos para maximizar el flujo vehícular  dentro y fuera de una rotonda.</a:t>
            </a:r>
            <a:endParaRPr sz="1400" b="1" i="0" u="none" strike="noStrike" cap="none">
              <a:solidFill>
                <a:srgbClr val="C0382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971839" y="321833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Open Sans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Supuestos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9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3708925" y="1252551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carriles de la rotonda es 2 o 3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5487152" y="1252551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carriles de 1 a 3 en cada entrada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7189349" y="1252551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mejor forma de optimizar el flujo es por medio de semáforos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2038251" y="1252551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rotonda tiene cuatro entradas y cuatro salidas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395300" y="1252551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una rotonda circular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" name="Google Shape;155;p9"/>
          <p:cNvCxnSpPr/>
          <p:nvPr/>
        </p:nvCxnSpPr>
        <p:spPr>
          <a:xfrm>
            <a:off x="1923112" y="1252551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9"/>
          <p:cNvCxnSpPr/>
          <p:nvPr/>
        </p:nvCxnSpPr>
        <p:spPr>
          <a:xfrm>
            <a:off x="3587709" y="1252551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9"/>
          <p:cNvCxnSpPr/>
          <p:nvPr/>
        </p:nvCxnSpPr>
        <p:spPr>
          <a:xfrm>
            <a:off x="5306704" y="1252551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9"/>
          <p:cNvCxnSpPr/>
          <p:nvPr/>
        </p:nvCxnSpPr>
        <p:spPr>
          <a:xfrm>
            <a:off x="7080097" y="1252551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9"/>
          <p:cNvSpPr/>
          <p:nvPr/>
        </p:nvSpPr>
        <p:spPr>
          <a:xfrm>
            <a:off x="7380312" y="161172"/>
            <a:ext cx="1715700" cy="603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252112" y="6130722"/>
            <a:ext cx="1715700" cy="603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" name="Google Shape;161;p9"/>
          <p:cNvGrpSpPr/>
          <p:nvPr/>
        </p:nvGrpSpPr>
        <p:grpSpPr>
          <a:xfrm>
            <a:off x="2513" y="5260797"/>
            <a:ext cx="9138960" cy="1444798"/>
            <a:chOff x="0" y="3285272"/>
            <a:chExt cx="9138960" cy="1444798"/>
          </a:xfrm>
        </p:grpSpPr>
        <p:sp>
          <p:nvSpPr>
            <p:cNvPr id="162" name="Google Shape;162;p9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163;p9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164" name="Google Shape;164;p9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9"/>
            <p:cNvGrpSpPr/>
            <p:nvPr/>
          </p:nvGrpSpPr>
          <p:grpSpPr>
            <a:xfrm>
              <a:off x="2367984" y="3388293"/>
              <a:ext cx="680107" cy="790429"/>
              <a:chOff x="3456213" y="1489266"/>
              <a:chExt cx="1826280" cy="2122527"/>
            </a:xfrm>
          </p:grpSpPr>
          <p:sp>
            <p:nvSpPr>
              <p:cNvPr id="168" name="Google Shape;168;p9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" name="Google Shape;171;p9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" name="Google Shape;173;p9"/>
            <p:cNvGrpSpPr/>
            <p:nvPr/>
          </p:nvGrpSpPr>
          <p:grpSpPr>
            <a:xfrm>
              <a:off x="5866687" y="3416249"/>
              <a:ext cx="817997" cy="817998"/>
              <a:chOff x="3060699" y="6388099"/>
              <a:chExt cx="1851930" cy="1851930"/>
            </a:xfrm>
          </p:grpSpPr>
          <p:sp>
            <p:nvSpPr>
              <p:cNvPr id="174" name="Google Shape;174;p9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9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" name="Google Shape;179;p9"/>
          <p:cNvSpPr/>
          <p:nvPr/>
        </p:nvSpPr>
        <p:spPr>
          <a:xfrm>
            <a:off x="3717975" y="3344876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largo promedio de los carros es  de 6.10 m y el ancho promedio es de 2 m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5496202" y="3344876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ocurren accidentes o conflictos dentro de la rotonda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2047301" y="3344876"/>
            <a:ext cx="14481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Velocidad promedio dentro  de la rotonda es de 30 Km/h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2" name="Google Shape;182;p9"/>
          <p:cNvCxnSpPr/>
          <p:nvPr/>
        </p:nvCxnSpPr>
        <p:spPr>
          <a:xfrm>
            <a:off x="3596759" y="3344876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9"/>
          <p:cNvCxnSpPr/>
          <p:nvPr/>
        </p:nvCxnSpPr>
        <p:spPr>
          <a:xfrm>
            <a:off x="5315754" y="3344876"/>
            <a:ext cx="0" cy="1778700"/>
          </a:xfrm>
          <a:prstGeom prst="straightConnector1">
            <a:avLst/>
          </a:prstGeom>
          <a:noFill/>
          <a:ln w="9525" cap="flat" cmpd="sng">
            <a:solidFill>
              <a:srgbClr val="BEC8C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title"/>
          </p:nvPr>
        </p:nvSpPr>
        <p:spPr>
          <a:xfrm>
            <a:off x="685528" y="120706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TEORÍA DEL MODELO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4360353" y="1"/>
            <a:ext cx="4779390" cy="6858864"/>
          </a:xfrm>
          <a:custGeom>
            <a:avLst/>
            <a:gdLst/>
            <a:ahLst/>
            <a:cxnLst/>
            <a:rect l="l" t="t" r="r" b="b"/>
            <a:pathLst>
              <a:path w="18573" h="21600" extrusionOk="0">
                <a:moveTo>
                  <a:pt x="15973" y="9217"/>
                </a:moveTo>
                <a:cubicBezTo>
                  <a:pt x="9792" y="6018"/>
                  <a:pt x="6535" y="4129"/>
                  <a:pt x="8727" y="3169"/>
                </a:cubicBezTo>
                <a:cubicBezTo>
                  <a:pt x="10918" y="2209"/>
                  <a:pt x="12034" y="1969"/>
                  <a:pt x="10849" y="1153"/>
                </a:cubicBezTo>
                <a:cubicBezTo>
                  <a:pt x="9665" y="337"/>
                  <a:pt x="10170" y="161"/>
                  <a:pt x="10859" y="1"/>
                </a:cubicBezTo>
                <a:lnTo>
                  <a:pt x="10310" y="1"/>
                </a:lnTo>
                <a:cubicBezTo>
                  <a:pt x="10310" y="16"/>
                  <a:pt x="10299" y="30"/>
                  <a:pt x="10281" y="36"/>
                </a:cubicBezTo>
                <a:cubicBezTo>
                  <a:pt x="10141" y="83"/>
                  <a:pt x="9995" y="134"/>
                  <a:pt x="9887" y="202"/>
                </a:cubicBezTo>
                <a:cubicBezTo>
                  <a:pt x="9878" y="208"/>
                  <a:pt x="9868" y="210"/>
                  <a:pt x="9858" y="210"/>
                </a:cubicBezTo>
                <a:cubicBezTo>
                  <a:pt x="9843" y="210"/>
                  <a:pt x="9830" y="205"/>
                  <a:pt x="9821" y="195"/>
                </a:cubicBezTo>
                <a:cubicBezTo>
                  <a:pt x="9805" y="179"/>
                  <a:pt x="9809" y="154"/>
                  <a:pt x="9829" y="142"/>
                </a:cubicBezTo>
                <a:cubicBezTo>
                  <a:pt x="9919" y="85"/>
                  <a:pt x="10029" y="40"/>
                  <a:pt x="10142" y="0"/>
                </a:cubicBezTo>
                <a:lnTo>
                  <a:pt x="9835" y="0"/>
                </a:lnTo>
                <a:cubicBezTo>
                  <a:pt x="9146" y="160"/>
                  <a:pt x="8651" y="336"/>
                  <a:pt x="9835" y="1152"/>
                </a:cubicBezTo>
                <a:cubicBezTo>
                  <a:pt x="11019" y="1968"/>
                  <a:pt x="8958" y="2170"/>
                  <a:pt x="6792" y="3168"/>
                </a:cubicBezTo>
                <a:cubicBezTo>
                  <a:pt x="5055" y="3968"/>
                  <a:pt x="6170" y="6288"/>
                  <a:pt x="12448" y="9360"/>
                </a:cubicBezTo>
                <a:cubicBezTo>
                  <a:pt x="18726" y="12431"/>
                  <a:pt x="9121" y="17807"/>
                  <a:pt x="0" y="21599"/>
                </a:cubicBezTo>
                <a:lnTo>
                  <a:pt x="4591" y="21599"/>
                </a:lnTo>
                <a:cubicBezTo>
                  <a:pt x="4591" y="21585"/>
                  <a:pt x="4601" y="21572"/>
                  <a:pt x="4618" y="21565"/>
                </a:cubicBezTo>
                <a:cubicBezTo>
                  <a:pt x="4620" y="21564"/>
                  <a:pt x="4805" y="21491"/>
                  <a:pt x="5121" y="21356"/>
                </a:cubicBezTo>
                <a:cubicBezTo>
                  <a:pt x="5144" y="21346"/>
                  <a:pt x="5173" y="21353"/>
                  <a:pt x="5185" y="21373"/>
                </a:cubicBezTo>
                <a:cubicBezTo>
                  <a:pt x="5197" y="21391"/>
                  <a:pt x="5189" y="21415"/>
                  <a:pt x="5164" y="21424"/>
                </a:cubicBezTo>
                <a:cubicBezTo>
                  <a:pt x="4972" y="21506"/>
                  <a:pt x="4827" y="21566"/>
                  <a:pt x="4743" y="21600"/>
                </a:cubicBezTo>
                <a:lnTo>
                  <a:pt x="8509" y="21600"/>
                </a:lnTo>
                <a:cubicBezTo>
                  <a:pt x="17631" y="17808"/>
                  <a:pt x="21600" y="12128"/>
                  <a:pt x="15973" y="9217"/>
                </a:cubicBezTo>
                <a:close/>
                <a:moveTo>
                  <a:pt x="10117" y="950"/>
                </a:moveTo>
                <a:cubicBezTo>
                  <a:pt x="10107" y="957"/>
                  <a:pt x="10095" y="961"/>
                  <a:pt x="10084" y="961"/>
                </a:cubicBezTo>
                <a:cubicBezTo>
                  <a:pt x="10072" y="961"/>
                  <a:pt x="10060" y="957"/>
                  <a:pt x="10051" y="949"/>
                </a:cubicBezTo>
                <a:cubicBezTo>
                  <a:pt x="9871" y="801"/>
                  <a:pt x="9747" y="689"/>
                  <a:pt x="9681" y="591"/>
                </a:cubicBezTo>
                <a:cubicBezTo>
                  <a:pt x="9669" y="572"/>
                  <a:pt x="9677" y="549"/>
                  <a:pt x="9700" y="539"/>
                </a:cubicBezTo>
                <a:cubicBezTo>
                  <a:pt x="9723" y="529"/>
                  <a:pt x="9752" y="536"/>
                  <a:pt x="9764" y="555"/>
                </a:cubicBezTo>
                <a:cubicBezTo>
                  <a:pt x="9831" y="655"/>
                  <a:pt x="9982" y="783"/>
                  <a:pt x="10118" y="896"/>
                </a:cubicBezTo>
                <a:cubicBezTo>
                  <a:pt x="10136" y="911"/>
                  <a:pt x="10136" y="935"/>
                  <a:pt x="10117" y="950"/>
                </a:cubicBezTo>
                <a:close/>
                <a:moveTo>
                  <a:pt x="10443" y="1224"/>
                </a:moveTo>
                <a:cubicBezTo>
                  <a:pt x="10463" y="1211"/>
                  <a:pt x="10493" y="1212"/>
                  <a:pt x="10510" y="1228"/>
                </a:cubicBezTo>
                <a:cubicBezTo>
                  <a:pt x="10669" y="1376"/>
                  <a:pt x="10752" y="1488"/>
                  <a:pt x="10771" y="1582"/>
                </a:cubicBezTo>
                <a:cubicBezTo>
                  <a:pt x="10775" y="1601"/>
                  <a:pt x="10777" y="1620"/>
                  <a:pt x="10777" y="1638"/>
                </a:cubicBezTo>
                <a:lnTo>
                  <a:pt x="10777" y="1651"/>
                </a:lnTo>
                <a:cubicBezTo>
                  <a:pt x="10776" y="1671"/>
                  <a:pt x="10755" y="1688"/>
                  <a:pt x="10730" y="1688"/>
                </a:cubicBezTo>
                <a:cubicBezTo>
                  <a:pt x="10729" y="1688"/>
                  <a:pt x="10729" y="1688"/>
                  <a:pt x="10728" y="1688"/>
                </a:cubicBezTo>
                <a:cubicBezTo>
                  <a:pt x="10701" y="1687"/>
                  <a:pt x="10681" y="1669"/>
                  <a:pt x="10682" y="1648"/>
                </a:cubicBezTo>
                <a:lnTo>
                  <a:pt x="10682" y="1637"/>
                </a:lnTo>
                <a:cubicBezTo>
                  <a:pt x="10682" y="1624"/>
                  <a:pt x="10681" y="1608"/>
                  <a:pt x="10677" y="1593"/>
                </a:cubicBezTo>
                <a:cubicBezTo>
                  <a:pt x="10661" y="1516"/>
                  <a:pt x="10583" y="1413"/>
                  <a:pt x="10439" y="1278"/>
                </a:cubicBezTo>
                <a:cubicBezTo>
                  <a:pt x="10422" y="1262"/>
                  <a:pt x="10424" y="1238"/>
                  <a:pt x="10443" y="1224"/>
                </a:cubicBezTo>
                <a:close/>
                <a:moveTo>
                  <a:pt x="9924" y="2226"/>
                </a:moveTo>
                <a:cubicBezTo>
                  <a:pt x="10136" y="2130"/>
                  <a:pt x="10282" y="2056"/>
                  <a:pt x="10395" y="1986"/>
                </a:cubicBezTo>
                <a:cubicBezTo>
                  <a:pt x="10416" y="1973"/>
                  <a:pt x="10446" y="1976"/>
                  <a:pt x="10461" y="1993"/>
                </a:cubicBezTo>
                <a:cubicBezTo>
                  <a:pt x="10477" y="2009"/>
                  <a:pt x="10474" y="2034"/>
                  <a:pt x="10453" y="2046"/>
                </a:cubicBezTo>
                <a:cubicBezTo>
                  <a:pt x="10336" y="2119"/>
                  <a:pt x="10188" y="2196"/>
                  <a:pt x="9970" y="2293"/>
                </a:cubicBezTo>
                <a:cubicBezTo>
                  <a:pt x="9963" y="2296"/>
                  <a:pt x="9954" y="2298"/>
                  <a:pt x="9947" y="2298"/>
                </a:cubicBezTo>
                <a:cubicBezTo>
                  <a:pt x="9930" y="2298"/>
                  <a:pt x="9915" y="2291"/>
                  <a:pt x="9906" y="2279"/>
                </a:cubicBezTo>
                <a:cubicBezTo>
                  <a:pt x="9894" y="2259"/>
                  <a:pt x="9901" y="2236"/>
                  <a:pt x="9924" y="2226"/>
                </a:cubicBezTo>
                <a:close/>
                <a:moveTo>
                  <a:pt x="8909" y="2609"/>
                </a:moveTo>
                <a:lnTo>
                  <a:pt x="9005" y="2578"/>
                </a:lnTo>
                <a:cubicBezTo>
                  <a:pt x="9159" y="2530"/>
                  <a:pt x="9304" y="2485"/>
                  <a:pt x="9429" y="2438"/>
                </a:cubicBezTo>
                <a:cubicBezTo>
                  <a:pt x="9453" y="2429"/>
                  <a:pt x="9481" y="2437"/>
                  <a:pt x="9492" y="2456"/>
                </a:cubicBezTo>
                <a:cubicBezTo>
                  <a:pt x="9503" y="2476"/>
                  <a:pt x="9493" y="2498"/>
                  <a:pt x="9469" y="2507"/>
                </a:cubicBezTo>
                <a:cubicBezTo>
                  <a:pt x="9341" y="2555"/>
                  <a:pt x="9194" y="2601"/>
                  <a:pt x="9039" y="2650"/>
                </a:cubicBezTo>
                <a:lnTo>
                  <a:pt x="8942" y="2680"/>
                </a:lnTo>
                <a:cubicBezTo>
                  <a:pt x="8936" y="2682"/>
                  <a:pt x="8932" y="2683"/>
                  <a:pt x="8926" y="2683"/>
                </a:cubicBezTo>
                <a:cubicBezTo>
                  <a:pt x="8906" y="2683"/>
                  <a:pt x="8888" y="2673"/>
                  <a:pt x="8881" y="2658"/>
                </a:cubicBezTo>
                <a:cubicBezTo>
                  <a:pt x="8872" y="2638"/>
                  <a:pt x="8885" y="2616"/>
                  <a:pt x="8909" y="2609"/>
                </a:cubicBezTo>
                <a:close/>
                <a:moveTo>
                  <a:pt x="7155" y="3723"/>
                </a:moveTo>
                <a:cubicBezTo>
                  <a:pt x="7237" y="3581"/>
                  <a:pt x="7341" y="3449"/>
                  <a:pt x="7465" y="3331"/>
                </a:cubicBezTo>
                <a:cubicBezTo>
                  <a:pt x="7482" y="3315"/>
                  <a:pt x="7512" y="3313"/>
                  <a:pt x="7532" y="3327"/>
                </a:cubicBezTo>
                <a:cubicBezTo>
                  <a:pt x="7551" y="3341"/>
                  <a:pt x="7553" y="3365"/>
                  <a:pt x="7537" y="3381"/>
                </a:cubicBezTo>
                <a:cubicBezTo>
                  <a:pt x="7417" y="3493"/>
                  <a:pt x="7317" y="3619"/>
                  <a:pt x="7239" y="3755"/>
                </a:cubicBezTo>
                <a:cubicBezTo>
                  <a:pt x="7231" y="3768"/>
                  <a:pt x="7214" y="3777"/>
                  <a:pt x="7196" y="3777"/>
                </a:cubicBezTo>
                <a:cubicBezTo>
                  <a:pt x="7188" y="3777"/>
                  <a:pt x="7182" y="3776"/>
                  <a:pt x="7175" y="3773"/>
                </a:cubicBezTo>
                <a:cubicBezTo>
                  <a:pt x="7153" y="3765"/>
                  <a:pt x="7143" y="3742"/>
                  <a:pt x="7155" y="3723"/>
                </a:cubicBezTo>
                <a:close/>
                <a:moveTo>
                  <a:pt x="7214" y="4645"/>
                </a:moveTo>
                <a:cubicBezTo>
                  <a:pt x="7206" y="4648"/>
                  <a:pt x="7200" y="4649"/>
                  <a:pt x="7193" y="4649"/>
                </a:cubicBezTo>
                <a:cubicBezTo>
                  <a:pt x="7176" y="4649"/>
                  <a:pt x="7159" y="4641"/>
                  <a:pt x="7151" y="4628"/>
                </a:cubicBezTo>
                <a:cubicBezTo>
                  <a:pt x="7051" y="4464"/>
                  <a:pt x="7000" y="4311"/>
                  <a:pt x="6999" y="4176"/>
                </a:cubicBezTo>
                <a:cubicBezTo>
                  <a:pt x="6999" y="4154"/>
                  <a:pt x="7020" y="4137"/>
                  <a:pt x="7046" y="4137"/>
                </a:cubicBezTo>
                <a:cubicBezTo>
                  <a:pt x="7046" y="4137"/>
                  <a:pt x="7046" y="4137"/>
                  <a:pt x="7046" y="4137"/>
                </a:cubicBezTo>
                <a:cubicBezTo>
                  <a:pt x="7073" y="4137"/>
                  <a:pt x="7093" y="4154"/>
                  <a:pt x="7093" y="4176"/>
                </a:cubicBezTo>
                <a:cubicBezTo>
                  <a:pt x="7094" y="4299"/>
                  <a:pt x="7143" y="4440"/>
                  <a:pt x="7235" y="4594"/>
                </a:cubicBezTo>
                <a:cubicBezTo>
                  <a:pt x="7247" y="4613"/>
                  <a:pt x="7238" y="4635"/>
                  <a:pt x="7214" y="4645"/>
                </a:cubicBezTo>
                <a:close/>
                <a:moveTo>
                  <a:pt x="7888" y="5374"/>
                </a:moveTo>
                <a:cubicBezTo>
                  <a:pt x="7879" y="5381"/>
                  <a:pt x="7868" y="5384"/>
                  <a:pt x="7856" y="5384"/>
                </a:cubicBezTo>
                <a:cubicBezTo>
                  <a:pt x="7843" y="5384"/>
                  <a:pt x="7830" y="5380"/>
                  <a:pt x="7821" y="5371"/>
                </a:cubicBezTo>
                <a:cubicBezTo>
                  <a:pt x="7681" y="5248"/>
                  <a:pt x="7558" y="5130"/>
                  <a:pt x="7455" y="5019"/>
                </a:cubicBezTo>
                <a:cubicBezTo>
                  <a:pt x="7439" y="5002"/>
                  <a:pt x="7443" y="4978"/>
                  <a:pt x="7464" y="4965"/>
                </a:cubicBezTo>
                <a:cubicBezTo>
                  <a:pt x="7485" y="4953"/>
                  <a:pt x="7515" y="4956"/>
                  <a:pt x="7530" y="4973"/>
                </a:cubicBezTo>
                <a:cubicBezTo>
                  <a:pt x="7632" y="5082"/>
                  <a:pt x="7753" y="5200"/>
                  <a:pt x="7891" y="5320"/>
                </a:cubicBezTo>
                <a:cubicBezTo>
                  <a:pt x="7909" y="5336"/>
                  <a:pt x="7908" y="5361"/>
                  <a:pt x="7888" y="5374"/>
                </a:cubicBezTo>
                <a:close/>
                <a:moveTo>
                  <a:pt x="7918" y="3090"/>
                </a:moveTo>
                <a:cubicBezTo>
                  <a:pt x="7904" y="3090"/>
                  <a:pt x="7889" y="3084"/>
                  <a:pt x="7880" y="3073"/>
                </a:cubicBezTo>
                <a:cubicBezTo>
                  <a:pt x="7864" y="3056"/>
                  <a:pt x="7870" y="3032"/>
                  <a:pt x="7891" y="3020"/>
                </a:cubicBezTo>
                <a:cubicBezTo>
                  <a:pt x="8035" y="2937"/>
                  <a:pt x="8197" y="2860"/>
                  <a:pt x="8385" y="2787"/>
                </a:cubicBezTo>
                <a:cubicBezTo>
                  <a:pt x="8409" y="2778"/>
                  <a:pt x="8436" y="2786"/>
                  <a:pt x="8447" y="2805"/>
                </a:cubicBezTo>
                <a:cubicBezTo>
                  <a:pt x="8458" y="2824"/>
                  <a:pt x="8448" y="2847"/>
                  <a:pt x="8426" y="2856"/>
                </a:cubicBezTo>
                <a:cubicBezTo>
                  <a:pt x="8242" y="2927"/>
                  <a:pt x="8085" y="3001"/>
                  <a:pt x="7945" y="3081"/>
                </a:cubicBezTo>
                <a:cubicBezTo>
                  <a:pt x="7938" y="3087"/>
                  <a:pt x="7928" y="3090"/>
                  <a:pt x="7918" y="3090"/>
                </a:cubicBezTo>
                <a:close/>
                <a:moveTo>
                  <a:pt x="8703" y="6008"/>
                </a:moveTo>
                <a:cubicBezTo>
                  <a:pt x="8693" y="6017"/>
                  <a:pt x="8680" y="6021"/>
                  <a:pt x="8668" y="6021"/>
                </a:cubicBezTo>
                <a:cubicBezTo>
                  <a:pt x="8657" y="6021"/>
                  <a:pt x="8645" y="6018"/>
                  <a:pt x="8636" y="6011"/>
                </a:cubicBezTo>
                <a:cubicBezTo>
                  <a:pt x="8487" y="5904"/>
                  <a:pt x="8346" y="5799"/>
                  <a:pt x="8220" y="5700"/>
                </a:cubicBezTo>
                <a:cubicBezTo>
                  <a:pt x="8200" y="5686"/>
                  <a:pt x="8200" y="5661"/>
                  <a:pt x="8218" y="5647"/>
                </a:cubicBezTo>
                <a:cubicBezTo>
                  <a:pt x="8236" y="5632"/>
                  <a:pt x="8267" y="5631"/>
                  <a:pt x="8285" y="5646"/>
                </a:cubicBezTo>
                <a:cubicBezTo>
                  <a:pt x="8410" y="5744"/>
                  <a:pt x="8550" y="5848"/>
                  <a:pt x="8699" y="5954"/>
                </a:cubicBezTo>
                <a:cubicBezTo>
                  <a:pt x="8718" y="5968"/>
                  <a:pt x="8720" y="5992"/>
                  <a:pt x="8703" y="6008"/>
                </a:cubicBezTo>
                <a:close/>
                <a:moveTo>
                  <a:pt x="9571" y="6592"/>
                </a:moveTo>
                <a:cubicBezTo>
                  <a:pt x="9562" y="6602"/>
                  <a:pt x="9548" y="6606"/>
                  <a:pt x="9534" y="6606"/>
                </a:cubicBezTo>
                <a:cubicBezTo>
                  <a:pt x="9523" y="6606"/>
                  <a:pt x="9513" y="6603"/>
                  <a:pt x="9505" y="6598"/>
                </a:cubicBezTo>
                <a:cubicBezTo>
                  <a:pt x="9353" y="6500"/>
                  <a:pt x="9205" y="6403"/>
                  <a:pt x="9065" y="6309"/>
                </a:cubicBezTo>
                <a:cubicBezTo>
                  <a:pt x="9045" y="6295"/>
                  <a:pt x="9042" y="6271"/>
                  <a:pt x="9059" y="6255"/>
                </a:cubicBezTo>
                <a:cubicBezTo>
                  <a:pt x="9076" y="6238"/>
                  <a:pt x="9106" y="6236"/>
                  <a:pt x="9125" y="6250"/>
                </a:cubicBezTo>
                <a:cubicBezTo>
                  <a:pt x="9264" y="6344"/>
                  <a:pt x="9412" y="6440"/>
                  <a:pt x="9563" y="6538"/>
                </a:cubicBezTo>
                <a:cubicBezTo>
                  <a:pt x="9584" y="6551"/>
                  <a:pt x="9588" y="6575"/>
                  <a:pt x="9571" y="6592"/>
                </a:cubicBezTo>
                <a:close/>
                <a:moveTo>
                  <a:pt x="10470" y="7146"/>
                </a:moveTo>
                <a:cubicBezTo>
                  <a:pt x="10460" y="7156"/>
                  <a:pt x="10446" y="7162"/>
                  <a:pt x="10431" y="7162"/>
                </a:cubicBezTo>
                <a:cubicBezTo>
                  <a:pt x="10422" y="7162"/>
                  <a:pt x="10412" y="7159"/>
                  <a:pt x="10404" y="7154"/>
                </a:cubicBezTo>
                <a:cubicBezTo>
                  <a:pt x="10251" y="7062"/>
                  <a:pt x="10100" y="6971"/>
                  <a:pt x="9952" y="6879"/>
                </a:cubicBezTo>
                <a:cubicBezTo>
                  <a:pt x="9931" y="6866"/>
                  <a:pt x="9927" y="6842"/>
                  <a:pt x="9943" y="6825"/>
                </a:cubicBezTo>
                <a:cubicBezTo>
                  <a:pt x="9959" y="6809"/>
                  <a:pt x="9989" y="6805"/>
                  <a:pt x="10010" y="6818"/>
                </a:cubicBezTo>
                <a:cubicBezTo>
                  <a:pt x="10158" y="6910"/>
                  <a:pt x="10308" y="7002"/>
                  <a:pt x="10460" y="7093"/>
                </a:cubicBezTo>
                <a:cubicBezTo>
                  <a:pt x="10481" y="7105"/>
                  <a:pt x="10486" y="7130"/>
                  <a:pt x="10470" y="7146"/>
                </a:cubicBezTo>
                <a:close/>
                <a:moveTo>
                  <a:pt x="11385" y="7682"/>
                </a:moveTo>
                <a:cubicBezTo>
                  <a:pt x="11376" y="7693"/>
                  <a:pt x="11361" y="7699"/>
                  <a:pt x="11347" y="7699"/>
                </a:cubicBezTo>
                <a:cubicBezTo>
                  <a:pt x="11337" y="7699"/>
                  <a:pt x="11328" y="7697"/>
                  <a:pt x="11319" y="7692"/>
                </a:cubicBezTo>
                <a:cubicBezTo>
                  <a:pt x="11166" y="7604"/>
                  <a:pt x="11012" y="7515"/>
                  <a:pt x="10860" y="7426"/>
                </a:cubicBezTo>
                <a:cubicBezTo>
                  <a:pt x="10839" y="7413"/>
                  <a:pt x="10835" y="7389"/>
                  <a:pt x="10849" y="7372"/>
                </a:cubicBezTo>
                <a:cubicBezTo>
                  <a:pt x="10865" y="7354"/>
                  <a:pt x="10894" y="7350"/>
                  <a:pt x="10916" y="7363"/>
                </a:cubicBezTo>
                <a:cubicBezTo>
                  <a:pt x="11069" y="7452"/>
                  <a:pt x="11222" y="7541"/>
                  <a:pt x="11375" y="7629"/>
                </a:cubicBezTo>
                <a:cubicBezTo>
                  <a:pt x="11395" y="7641"/>
                  <a:pt x="11401" y="7665"/>
                  <a:pt x="11385" y="7682"/>
                </a:cubicBezTo>
                <a:close/>
                <a:moveTo>
                  <a:pt x="12312" y="8206"/>
                </a:moveTo>
                <a:cubicBezTo>
                  <a:pt x="12302" y="8216"/>
                  <a:pt x="12288" y="8222"/>
                  <a:pt x="12273" y="8222"/>
                </a:cubicBezTo>
                <a:cubicBezTo>
                  <a:pt x="12264" y="8222"/>
                  <a:pt x="12255" y="8220"/>
                  <a:pt x="12247" y="8215"/>
                </a:cubicBezTo>
                <a:cubicBezTo>
                  <a:pt x="12094" y="8129"/>
                  <a:pt x="11938" y="8043"/>
                  <a:pt x="11783" y="7955"/>
                </a:cubicBezTo>
                <a:cubicBezTo>
                  <a:pt x="11761" y="7943"/>
                  <a:pt x="11757" y="7919"/>
                  <a:pt x="11771" y="7901"/>
                </a:cubicBezTo>
                <a:cubicBezTo>
                  <a:pt x="11785" y="7883"/>
                  <a:pt x="11816" y="7879"/>
                  <a:pt x="11837" y="7891"/>
                </a:cubicBezTo>
                <a:cubicBezTo>
                  <a:pt x="11993" y="7979"/>
                  <a:pt x="12148" y="8066"/>
                  <a:pt x="12301" y="8152"/>
                </a:cubicBezTo>
                <a:cubicBezTo>
                  <a:pt x="12322" y="8165"/>
                  <a:pt x="12326" y="8188"/>
                  <a:pt x="12312" y="8206"/>
                </a:cubicBezTo>
                <a:close/>
                <a:moveTo>
                  <a:pt x="13243" y="8723"/>
                </a:moveTo>
                <a:cubicBezTo>
                  <a:pt x="13233" y="8734"/>
                  <a:pt x="13219" y="8740"/>
                  <a:pt x="13205" y="8740"/>
                </a:cubicBezTo>
                <a:cubicBezTo>
                  <a:pt x="13195" y="8740"/>
                  <a:pt x="13186" y="8738"/>
                  <a:pt x="13178" y="8733"/>
                </a:cubicBezTo>
                <a:lnTo>
                  <a:pt x="12712" y="8474"/>
                </a:lnTo>
                <a:cubicBezTo>
                  <a:pt x="12690" y="8462"/>
                  <a:pt x="12685" y="8438"/>
                  <a:pt x="12700" y="8420"/>
                </a:cubicBezTo>
                <a:cubicBezTo>
                  <a:pt x="12714" y="8403"/>
                  <a:pt x="12744" y="8399"/>
                  <a:pt x="12766" y="8411"/>
                </a:cubicBezTo>
                <a:lnTo>
                  <a:pt x="13232" y="8669"/>
                </a:lnTo>
                <a:cubicBezTo>
                  <a:pt x="13252" y="8682"/>
                  <a:pt x="13258" y="8706"/>
                  <a:pt x="13243" y="8723"/>
                </a:cubicBezTo>
                <a:close/>
                <a:moveTo>
                  <a:pt x="14155" y="9261"/>
                </a:moveTo>
                <a:cubicBezTo>
                  <a:pt x="14145" y="9271"/>
                  <a:pt x="14132" y="9276"/>
                  <a:pt x="14118" y="9276"/>
                </a:cubicBezTo>
                <a:cubicBezTo>
                  <a:pt x="14107" y="9276"/>
                  <a:pt x="14097" y="9273"/>
                  <a:pt x="14089" y="9267"/>
                </a:cubicBezTo>
                <a:cubicBezTo>
                  <a:pt x="13948" y="9175"/>
                  <a:pt x="13797" y="9083"/>
                  <a:pt x="13641" y="8992"/>
                </a:cubicBezTo>
                <a:cubicBezTo>
                  <a:pt x="13619" y="8980"/>
                  <a:pt x="13614" y="8956"/>
                  <a:pt x="13630" y="8939"/>
                </a:cubicBezTo>
                <a:cubicBezTo>
                  <a:pt x="13645" y="8921"/>
                  <a:pt x="13674" y="8917"/>
                  <a:pt x="13696" y="8930"/>
                </a:cubicBezTo>
                <a:cubicBezTo>
                  <a:pt x="13854" y="9021"/>
                  <a:pt x="14007" y="9114"/>
                  <a:pt x="14148" y="9206"/>
                </a:cubicBezTo>
                <a:cubicBezTo>
                  <a:pt x="14168" y="9220"/>
                  <a:pt x="14172" y="9244"/>
                  <a:pt x="14155" y="9261"/>
                </a:cubicBezTo>
                <a:close/>
                <a:moveTo>
                  <a:pt x="6160" y="20988"/>
                </a:moveTo>
                <a:cubicBezTo>
                  <a:pt x="5981" y="21068"/>
                  <a:pt x="5815" y="21142"/>
                  <a:pt x="5663" y="21209"/>
                </a:cubicBezTo>
                <a:cubicBezTo>
                  <a:pt x="5656" y="21211"/>
                  <a:pt x="5649" y="21213"/>
                  <a:pt x="5640" y="21213"/>
                </a:cubicBezTo>
                <a:cubicBezTo>
                  <a:pt x="5623" y="21213"/>
                  <a:pt x="5608" y="21207"/>
                  <a:pt x="5598" y="21193"/>
                </a:cubicBezTo>
                <a:cubicBezTo>
                  <a:pt x="5586" y="21174"/>
                  <a:pt x="5595" y="21151"/>
                  <a:pt x="5617" y="21141"/>
                </a:cubicBezTo>
                <a:cubicBezTo>
                  <a:pt x="5769" y="21075"/>
                  <a:pt x="5934" y="21002"/>
                  <a:pt x="6113" y="20921"/>
                </a:cubicBezTo>
                <a:cubicBezTo>
                  <a:pt x="6135" y="20911"/>
                  <a:pt x="6164" y="20917"/>
                  <a:pt x="6176" y="20935"/>
                </a:cubicBezTo>
                <a:cubicBezTo>
                  <a:pt x="6191" y="20955"/>
                  <a:pt x="6182" y="20978"/>
                  <a:pt x="6160" y="20988"/>
                </a:cubicBezTo>
                <a:close/>
                <a:moveTo>
                  <a:pt x="7141" y="20532"/>
                </a:moveTo>
                <a:cubicBezTo>
                  <a:pt x="6973" y="20613"/>
                  <a:pt x="6809" y="20689"/>
                  <a:pt x="6652" y="20762"/>
                </a:cubicBezTo>
                <a:cubicBezTo>
                  <a:pt x="6645" y="20766"/>
                  <a:pt x="6637" y="20767"/>
                  <a:pt x="6628" y="20767"/>
                </a:cubicBezTo>
                <a:cubicBezTo>
                  <a:pt x="6611" y="20767"/>
                  <a:pt x="6596" y="20760"/>
                  <a:pt x="6587" y="20748"/>
                </a:cubicBezTo>
                <a:cubicBezTo>
                  <a:pt x="6574" y="20729"/>
                  <a:pt x="6582" y="20706"/>
                  <a:pt x="6604" y="20695"/>
                </a:cubicBezTo>
                <a:cubicBezTo>
                  <a:pt x="6761" y="20623"/>
                  <a:pt x="6923" y="20546"/>
                  <a:pt x="7092" y="20466"/>
                </a:cubicBezTo>
                <a:cubicBezTo>
                  <a:pt x="7115" y="20455"/>
                  <a:pt x="7144" y="20461"/>
                  <a:pt x="7157" y="20479"/>
                </a:cubicBezTo>
                <a:cubicBezTo>
                  <a:pt x="7171" y="20498"/>
                  <a:pt x="7164" y="20521"/>
                  <a:pt x="7141" y="20532"/>
                </a:cubicBezTo>
                <a:close/>
                <a:moveTo>
                  <a:pt x="8109" y="20057"/>
                </a:moveTo>
                <a:cubicBezTo>
                  <a:pt x="7945" y="20140"/>
                  <a:pt x="7785" y="20220"/>
                  <a:pt x="7627" y="20297"/>
                </a:cubicBezTo>
                <a:cubicBezTo>
                  <a:pt x="7620" y="20301"/>
                  <a:pt x="7611" y="20303"/>
                  <a:pt x="7603" y="20303"/>
                </a:cubicBezTo>
                <a:cubicBezTo>
                  <a:pt x="7587" y="20303"/>
                  <a:pt x="7571" y="20296"/>
                  <a:pt x="7562" y="20284"/>
                </a:cubicBezTo>
                <a:cubicBezTo>
                  <a:pt x="7549" y="20265"/>
                  <a:pt x="7556" y="20242"/>
                  <a:pt x="7577" y="20231"/>
                </a:cubicBezTo>
                <a:cubicBezTo>
                  <a:pt x="7734" y="20154"/>
                  <a:pt x="7896" y="20074"/>
                  <a:pt x="8058" y="19992"/>
                </a:cubicBezTo>
                <a:cubicBezTo>
                  <a:pt x="8080" y="19981"/>
                  <a:pt x="8110" y="19986"/>
                  <a:pt x="8123" y="20005"/>
                </a:cubicBezTo>
                <a:cubicBezTo>
                  <a:pt x="8138" y="20022"/>
                  <a:pt x="8130" y="20047"/>
                  <a:pt x="8109" y="20057"/>
                </a:cubicBezTo>
                <a:close/>
                <a:moveTo>
                  <a:pt x="9060" y="19563"/>
                </a:moveTo>
                <a:cubicBezTo>
                  <a:pt x="8901" y="19648"/>
                  <a:pt x="8742" y="19732"/>
                  <a:pt x="8586" y="19813"/>
                </a:cubicBezTo>
                <a:cubicBezTo>
                  <a:pt x="8577" y="19817"/>
                  <a:pt x="8569" y="19819"/>
                  <a:pt x="8560" y="19819"/>
                </a:cubicBezTo>
                <a:cubicBezTo>
                  <a:pt x="8545" y="19819"/>
                  <a:pt x="8529" y="19813"/>
                  <a:pt x="8521" y="19802"/>
                </a:cubicBezTo>
                <a:cubicBezTo>
                  <a:pt x="8506" y="19784"/>
                  <a:pt x="8514" y="19760"/>
                  <a:pt x="8535" y="19749"/>
                </a:cubicBezTo>
                <a:cubicBezTo>
                  <a:pt x="8691" y="19668"/>
                  <a:pt x="8848" y="19585"/>
                  <a:pt x="9009" y="19500"/>
                </a:cubicBezTo>
                <a:cubicBezTo>
                  <a:pt x="9030" y="19488"/>
                  <a:pt x="9059" y="19493"/>
                  <a:pt x="9074" y="19511"/>
                </a:cubicBezTo>
                <a:cubicBezTo>
                  <a:pt x="9089" y="19528"/>
                  <a:pt x="9083" y="19552"/>
                  <a:pt x="9060" y="19563"/>
                </a:cubicBezTo>
                <a:close/>
                <a:moveTo>
                  <a:pt x="9996" y="19048"/>
                </a:moveTo>
                <a:cubicBezTo>
                  <a:pt x="9841" y="19137"/>
                  <a:pt x="9686" y="19224"/>
                  <a:pt x="9531" y="19309"/>
                </a:cubicBezTo>
                <a:cubicBezTo>
                  <a:pt x="9523" y="19314"/>
                  <a:pt x="9515" y="19316"/>
                  <a:pt x="9505" y="19316"/>
                </a:cubicBezTo>
                <a:cubicBezTo>
                  <a:pt x="9489" y="19316"/>
                  <a:pt x="9475" y="19310"/>
                  <a:pt x="9466" y="19299"/>
                </a:cubicBezTo>
                <a:cubicBezTo>
                  <a:pt x="9452" y="19281"/>
                  <a:pt x="9457" y="19258"/>
                  <a:pt x="9478" y="19246"/>
                </a:cubicBezTo>
                <a:cubicBezTo>
                  <a:pt x="9633" y="19161"/>
                  <a:pt x="9787" y="19074"/>
                  <a:pt x="9942" y="18987"/>
                </a:cubicBezTo>
                <a:cubicBezTo>
                  <a:pt x="9964" y="18975"/>
                  <a:pt x="9993" y="18979"/>
                  <a:pt x="10009" y="18996"/>
                </a:cubicBezTo>
                <a:cubicBezTo>
                  <a:pt x="10023" y="19012"/>
                  <a:pt x="10017" y="19036"/>
                  <a:pt x="9996" y="19048"/>
                </a:cubicBezTo>
                <a:close/>
                <a:moveTo>
                  <a:pt x="10911" y="18509"/>
                </a:moveTo>
                <a:cubicBezTo>
                  <a:pt x="10760" y="18601"/>
                  <a:pt x="10608" y="18693"/>
                  <a:pt x="10457" y="18782"/>
                </a:cubicBezTo>
                <a:cubicBezTo>
                  <a:pt x="10448" y="18786"/>
                  <a:pt x="10439" y="18789"/>
                  <a:pt x="10429" y="18789"/>
                </a:cubicBezTo>
                <a:cubicBezTo>
                  <a:pt x="10414" y="18789"/>
                  <a:pt x="10400" y="18783"/>
                  <a:pt x="10390" y="18774"/>
                </a:cubicBezTo>
                <a:cubicBezTo>
                  <a:pt x="10375" y="18756"/>
                  <a:pt x="10380" y="18733"/>
                  <a:pt x="10401" y="18720"/>
                </a:cubicBezTo>
                <a:cubicBezTo>
                  <a:pt x="10553" y="18631"/>
                  <a:pt x="10704" y="18540"/>
                  <a:pt x="10854" y="18449"/>
                </a:cubicBezTo>
                <a:cubicBezTo>
                  <a:pt x="10875" y="18436"/>
                  <a:pt x="10905" y="18439"/>
                  <a:pt x="10920" y="18456"/>
                </a:cubicBezTo>
                <a:cubicBezTo>
                  <a:pt x="10936" y="18473"/>
                  <a:pt x="10931" y="18496"/>
                  <a:pt x="10911" y="18509"/>
                </a:cubicBezTo>
                <a:close/>
                <a:moveTo>
                  <a:pt x="11801" y="17944"/>
                </a:moveTo>
                <a:cubicBezTo>
                  <a:pt x="11655" y="18041"/>
                  <a:pt x="11507" y="18136"/>
                  <a:pt x="11359" y="18231"/>
                </a:cubicBezTo>
                <a:cubicBezTo>
                  <a:pt x="11351" y="18237"/>
                  <a:pt x="11340" y="18239"/>
                  <a:pt x="11330" y="18239"/>
                </a:cubicBezTo>
                <a:cubicBezTo>
                  <a:pt x="11316" y="18239"/>
                  <a:pt x="11302" y="18234"/>
                  <a:pt x="11293" y="18224"/>
                </a:cubicBezTo>
                <a:cubicBezTo>
                  <a:pt x="11277" y="18207"/>
                  <a:pt x="11281" y="18183"/>
                  <a:pt x="11301" y="18170"/>
                </a:cubicBezTo>
                <a:cubicBezTo>
                  <a:pt x="11449" y="18077"/>
                  <a:pt x="11596" y="17981"/>
                  <a:pt x="11742" y="17884"/>
                </a:cubicBezTo>
                <a:cubicBezTo>
                  <a:pt x="11763" y="17871"/>
                  <a:pt x="11791" y="17874"/>
                  <a:pt x="11808" y="17890"/>
                </a:cubicBezTo>
                <a:cubicBezTo>
                  <a:pt x="11824" y="17906"/>
                  <a:pt x="11820" y="17930"/>
                  <a:pt x="11801" y="17944"/>
                </a:cubicBezTo>
                <a:close/>
                <a:moveTo>
                  <a:pt x="12659" y="17346"/>
                </a:moveTo>
                <a:cubicBezTo>
                  <a:pt x="12521" y="17447"/>
                  <a:pt x="12379" y="17548"/>
                  <a:pt x="12234" y="17649"/>
                </a:cubicBezTo>
                <a:cubicBezTo>
                  <a:pt x="12225" y="17655"/>
                  <a:pt x="12213" y="17658"/>
                  <a:pt x="12202" y="17658"/>
                </a:cubicBezTo>
                <a:cubicBezTo>
                  <a:pt x="12189" y="17658"/>
                  <a:pt x="12176" y="17653"/>
                  <a:pt x="12166" y="17644"/>
                </a:cubicBezTo>
                <a:cubicBezTo>
                  <a:pt x="12149" y="17629"/>
                  <a:pt x="12152" y="17604"/>
                  <a:pt x="12171" y="17590"/>
                </a:cubicBezTo>
                <a:cubicBezTo>
                  <a:pt x="12315" y="17490"/>
                  <a:pt x="12458" y="17388"/>
                  <a:pt x="12594" y="17289"/>
                </a:cubicBezTo>
                <a:cubicBezTo>
                  <a:pt x="12613" y="17275"/>
                  <a:pt x="12643" y="17276"/>
                  <a:pt x="12660" y="17292"/>
                </a:cubicBezTo>
                <a:cubicBezTo>
                  <a:pt x="12681" y="17308"/>
                  <a:pt x="12678" y="17333"/>
                  <a:pt x="12659" y="17346"/>
                </a:cubicBezTo>
                <a:close/>
                <a:moveTo>
                  <a:pt x="13476" y="16712"/>
                </a:moveTo>
                <a:cubicBezTo>
                  <a:pt x="13348" y="16818"/>
                  <a:pt x="13212" y="16927"/>
                  <a:pt x="13073" y="17034"/>
                </a:cubicBezTo>
                <a:cubicBezTo>
                  <a:pt x="13064" y="17041"/>
                  <a:pt x="13053" y="17045"/>
                  <a:pt x="13041" y="17045"/>
                </a:cubicBezTo>
                <a:cubicBezTo>
                  <a:pt x="13029" y="17045"/>
                  <a:pt x="13015" y="17041"/>
                  <a:pt x="13007" y="17033"/>
                </a:cubicBezTo>
                <a:cubicBezTo>
                  <a:pt x="12989" y="17017"/>
                  <a:pt x="12990" y="16994"/>
                  <a:pt x="13008" y="16979"/>
                </a:cubicBezTo>
                <a:cubicBezTo>
                  <a:pt x="13147" y="16872"/>
                  <a:pt x="13282" y="16765"/>
                  <a:pt x="13408" y="16659"/>
                </a:cubicBezTo>
                <a:cubicBezTo>
                  <a:pt x="13426" y="16644"/>
                  <a:pt x="13456" y="16643"/>
                  <a:pt x="13474" y="16658"/>
                </a:cubicBezTo>
                <a:cubicBezTo>
                  <a:pt x="13494" y="16673"/>
                  <a:pt x="13495" y="16697"/>
                  <a:pt x="13476" y="16712"/>
                </a:cubicBezTo>
                <a:close/>
                <a:moveTo>
                  <a:pt x="14236" y="16031"/>
                </a:moveTo>
                <a:cubicBezTo>
                  <a:pt x="14119" y="16146"/>
                  <a:pt x="13994" y="16262"/>
                  <a:pt x="13865" y="16378"/>
                </a:cubicBezTo>
                <a:cubicBezTo>
                  <a:pt x="13855" y="16387"/>
                  <a:pt x="13843" y="16391"/>
                  <a:pt x="13830" y="16391"/>
                </a:cubicBezTo>
                <a:cubicBezTo>
                  <a:pt x="13819" y="16391"/>
                  <a:pt x="13807" y="16388"/>
                  <a:pt x="13798" y="16381"/>
                </a:cubicBezTo>
                <a:cubicBezTo>
                  <a:pt x="13779" y="16366"/>
                  <a:pt x="13778" y="16343"/>
                  <a:pt x="13795" y="16327"/>
                </a:cubicBezTo>
                <a:cubicBezTo>
                  <a:pt x="13924" y="16212"/>
                  <a:pt x="14048" y="16097"/>
                  <a:pt x="14163" y="15984"/>
                </a:cubicBezTo>
                <a:cubicBezTo>
                  <a:pt x="14180" y="15967"/>
                  <a:pt x="14209" y="15965"/>
                  <a:pt x="14230" y="15979"/>
                </a:cubicBezTo>
                <a:cubicBezTo>
                  <a:pt x="14250" y="15991"/>
                  <a:pt x="14253" y="16016"/>
                  <a:pt x="14236" y="16031"/>
                </a:cubicBezTo>
                <a:close/>
                <a:moveTo>
                  <a:pt x="14916" y="15298"/>
                </a:moveTo>
                <a:cubicBezTo>
                  <a:pt x="14814" y="15420"/>
                  <a:pt x="14703" y="15545"/>
                  <a:pt x="14589" y="15669"/>
                </a:cubicBezTo>
                <a:lnTo>
                  <a:pt x="14549" y="15648"/>
                </a:lnTo>
                <a:lnTo>
                  <a:pt x="14513" y="15623"/>
                </a:lnTo>
                <a:cubicBezTo>
                  <a:pt x="14626" y="15500"/>
                  <a:pt x="14736" y="15376"/>
                  <a:pt x="14838" y="15254"/>
                </a:cubicBezTo>
                <a:cubicBezTo>
                  <a:pt x="14853" y="15237"/>
                  <a:pt x="14883" y="15233"/>
                  <a:pt x="14904" y="15244"/>
                </a:cubicBezTo>
                <a:cubicBezTo>
                  <a:pt x="14925" y="15257"/>
                  <a:pt x="14931" y="15281"/>
                  <a:pt x="14916" y="15298"/>
                </a:cubicBezTo>
                <a:close/>
                <a:moveTo>
                  <a:pt x="14978" y="9885"/>
                </a:moveTo>
                <a:cubicBezTo>
                  <a:pt x="14968" y="9892"/>
                  <a:pt x="14957" y="9895"/>
                  <a:pt x="14945" y="9895"/>
                </a:cubicBezTo>
                <a:cubicBezTo>
                  <a:pt x="14932" y="9895"/>
                  <a:pt x="14920" y="9891"/>
                  <a:pt x="14910" y="9882"/>
                </a:cubicBezTo>
                <a:cubicBezTo>
                  <a:pt x="14788" y="9774"/>
                  <a:pt x="14654" y="9667"/>
                  <a:pt x="14514" y="9562"/>
                </a:cubicBezTo>
                <a:cubicBezTo>
                  <a:pt x="14495" y="9547"/>
                  <a:pt x="14494" y="9524"/>
                  <a:pt x="14512" y="9508"/>
                </a:cubicBezTo>
                <a:cubicBezTo>
                  <a:pt x="14530" y="9492"/>
                  <a:pt x="14560" y="9491"/>
                  <a:pt x="14578" y="9506"/>
                </a:cubicBezTo>
                <a:cubicBezTo>
                  <a:pt x="14720" y="9612"/>
                  <a:pt x="14856" y="9722"/>
                  <a:pt x="14980" y="9830"/>
                </a:cubicBezTo>
                <a:cubicBezTo>
                  <a:pt x="14998" y="9846"/>
                  <a:pt x="14997" y="9870"/>
                  <a:pt x="14978" y="9885"/>
                </a:cubicBezTo>
                <a:close/>
                <a:moveTo>
                  <a:pt x="15504" y="14514"/>
                </a:moveTo>
                <a:cubicBezTo>
                  <a:pt x="15419" y="14645"/>
                  <a:pt x="15324" y="14780"/>
                  <a:pt x="15224" y="14913"/>
                </a:cubicBezTo>
                <a:cubicBezTo>
                  <a:pt x="15215" y="14924"/>
                  <a:pt x="15200" y="14931"/>
                  <a:pt x="15183" y="14931"/>
                </a:cubicBezTo>
                <a:cubicBezTo>
                  <a:pt x="15174" y="14931"/>
                  <a:pt x="15166" y="14929"/>
                  <a:pt x="15159" y="14925"/>
                </a:cubicBezTo>
                <a:cubicBezTo>
                  <a:pt x="15137" y="14914"/>
                  <a:pt x="15130" y="14891"/>
                  <a:pt x="15143" y="14873"/>
                </a:cubicBezTo>
                <a:cubicBezTo>
                  <a:pt x="15243" y="14741"/>
                  <a:pt x="15336" y="14608"/>
                  <a:pt x="15421" y="14478"/>
                </a:cubicBezTo>
                <a:cubicBezTo>
                  <a:pt x="15433" y="14460"/>
                  <a:pt x="15462" y="14453"/>
                  <a:pt x="15485" y="14462"/>
                </a:cubicBezTo>
                <a:cubicBezTo>
                  <a:pt x="15508" y="14472"/>
                  <a:pt x="15518" y="14496"/>
                  <a:pt x="15504" y="14514"/>
                </a:cubicBezTo>
                <a:close/>
                <a:moveTo>
                  <a:pt x="15626" y="10622"/>
                </a:moveTo>
                <a:cubicBezTo>
                  <a:pt x="15610" y="10622"/>
                  <a:pt x="15595" y="10615"/>
                  <a:pt x="15585" y="10603"/>
                </a:cubicBezTo>
                <a:cubicBezTo>
                  <a:pt x="15492" y="10477"/>
                  <a:pt x="15386" y="10351"/>
                  <a:pt x="15272" y="10229"/>
                </a:cubicBezTo>
                <a:cubicBezTo>
                  <a:pt x="15256" y="10213"/>
                  <a:pt x="15260" y="10188"/>
                  <a:pt x="15280" y="10176"/>
                </a:cubicBezTo>
                <a:cubicBezTo>
                  <a:pt x="15301" y="10163"/>
                  <a:pt x="15331" y="10166"/>
                  <a:pt x="15346" y="10183"/>
                </a:cubicBezTo>
                <a:cubicBezTo>
                  <a:pt x="15463" y="10307"/>
                  <a:pt x="15572" y="10435"/>
                  <a:pt x="15666" y="10564"/>
                </a:cubicBezTo>
                <a:cubicBezTo>
                  <a:pt x="15679" y="10583"/>
                  <a:pt x="15672" y="10606"/>
                  <a:pt x="15650" y="10617"/>
                </a:cubicBezTo>
                <a:cubicBezTo>
                  <a:pt x="15643" y="10620"/>
                  <a:pt x="15634" y="10622"/>
                  <a:pt x="15626" y="10622"/>
                </a:cubicBezTo>
                <a:close/>
                <a:moveTo>
                  <a:pt x="15964" y="13675"/>
                </a:moveTo>
                <a:cubicBezTo>
                  <a:pt x="15904" y="13814"/>
                  <a:pt x="15833" y="13958"/>
                  <a:pt x="15754" y="14101"/>
                </a:cubicBezTo>
                <a:cubicBezTo>
                  <a:pt x="15745" y="14116"/>
                  <a:pt x="15728" y="14124"/>
                  <a:pt x="15710" y="14124"/>
                </a:cubicBezTo>
                <a:cubicBezTo>
                  <a:pt x="15704" y="14124"/>
                  <a:pt x="15697" y="14123"/>
                  <a:pt x="15691" y="14121"/>
                </a:cubicBezTo>
                <a:cubicBezTo>
                  <a:pt x="15667" y="14112"/>
                  <a:pt x="15656" y="14090"/>
                  <a:pt x="15667" y="14070"/>
                </a:cubicBezTo>
                <a:cubicBezTo>
                  <a:pt x="15745" y="13928"/>
                  <a:pt x="15815" y="13787"/>
                  <a:pt x="15875" y="13649"/>
                </a:cubicBezTo>
                <a:cubicBezTo>
                  <a:pt x="15884" y="13630"/>
                  <a:pt x="15911" y="13619"/>
                  <a:pt x="15936" y="13626"/>
                </a:cubicBezTo>
                <a:cubicBezTo>
                  <a:pt x="15961" y="13633"/>
                  <a:pt x="15974" y="13655"/>
                  <a:pt x="15964" y="13675"/>
                </a:cubicBezTo>
                <a:close/>
                <a:moveTo>
                  <a:pt x="15842" y="11004"/>
                </a:moveTo>
                <a:cubicBezTo>
                  <a:pt x="15831" y="10984"/>
                  <a:pt x="15842" y="10962"/>
                  <a:pt x="15866" y="10953"/>
                </a:cubicBezTo>
                <a:cubicBezTo>
                  <a:pt x="15890" y="10944"/>
                  <a:pt x="15917" y="10953"/>
                  <a:pt x="15928" y="10972"/>
                </a:cubicBezTo>
                <a:cubicBezTo>
                  <a:pt x="16005" y="11114"/>
                  <a:pt x="16070" y="11260"/>
                  <a:pt x="16121" y="11407"/>
                </a:cubicBezTo>
                <a:cubicBezTo>
                  <a:pt x="16128" y="11427"/>
                  <a:pt x="16114" y="11449"/>
                  <a:pt x="16089" y="11455"/>
                </a:cubicBezTo>
                <a:cubicBezTo>
                  <a:pt x="16084" y="11456"/>
                  <a:pt x="16080" y="11456"/>
                  <a:pt x="16075" y="11456"/>
                </a:cubicBezTo>
                <a:cubicBezTo>
                  <a:pt x="16055" y="11456"/>
                  <a:pt x="16036" y="11445"/>
                  <a:pt x="16030" y="11427"/>
                </a:cubicBezTo>
                <a:cubicBezTo>
                  <a:pt x="15980" y="11286"/>
                  <a:pt x="15916" y="11142"/>
                  <a:pt x="15842" y="11004"/>
                </a:cubicBezTo>
                <a:close/>
                <a:moveTo>
                  <a:pt x="16128" y="13233"/>
                </a:moveTo>
                <a:cubicBezTo>
                  <a:pt x="16123" y="13251"/>
                  <a:pt x="16104" y="13263"/>
                  <a:pt x="16083" y="13263"/>
                </a:cubicBezTo>
                <a:cubicBezTo>
                  <a:pt x="16079" y="13263"/>
                  <a:pt x="16075" y="13263"/>
                  <a:pt x="16072" y="13262"/>
                </a:cubicBezTo>
                <a:cubicBezTo>
                  <a:pt x="16046" y="13257"/>
                  <a:pt x="16031" y="13236"/>
                  <a:pt x="16037" y="13215"/>
                </a:cubicBezTo>
                <a:cubicBezTo>
                  <a:pt x="16083" y="13065"/>
                  <a:pt x="16117" y="12916"/>
                  <a:pt x="16142" y="12771"/>
                </a:cubicBezTo>
                <a:cubicBezTo>
                  <a:pt x="16145" y="12750"/>
                  <a:pt x="16168" y="12734"/>
                  <a:pt x="16195" y="12737"/>
                </a:cubicBezTo>
                <a:cubicBezTo>
                  <a:pt x="16220" y="12740"/>
                  <a:pt x="16239" y="12760"/>
                  <a:pt x="16236" y="12780"/>
                </a:cubicBezTo>
                <a:cubicBezTo>
                  <a:pt x="16210" y="12929"/>
                  <a:pt x="16175" y="13081"/>
                  <a:pt x="16128" y="13233"/>
                </a:cubicBezTo>
                <a:close/>
                <a:moveTo>
                  <a:pt x="16273" y="12321"/>
                </a:moveTo>
                <a:cubicBezTo>
                  <a:pt x="16273" y="12342"/>
                  <a:pt x="16251" y="12359"/>
                  <a:pt x="16226" y="12359"/>
                </a:cubicBezTo>
                <a:cubicBezTo>
                  <a:pt x="16199" y="12359"/>
                  <a:pt x="16179" y="12341"/>
                  <a:pt x="16179" y="12321"/>
                </a:cubicBezTo>
                <a:lnTo>
                  <a:pt x="16179" y="12307"/>
                </a:lnTo>
                <a:cubicBezTo>
                  <a:pt x="16179" y="12160"/>
                  <a:pt x="16167" y="12013"/>
                  <a:pt x="16143" y="11870"/>
                </a:cubicBezTo>
                <a:cubicBezTo>
                  <a:pt x="16139" y="11850"/>
                  <a:pt x="16157" y="11830"/>
                  <a:pt x="16184" y="11828"/>
                </a:cubicBezTo>
                <a:cubicBezTo>
                  <a:pt x="16210" y="11824"/>
                  <a:pt x="16233" y="11839"/>
                  <a:pt x="16237" y="11861"/>
                </a:cubicBezTo>
                <a:cubicBezTo>
                  <a:pt x="16261" y="12007"/>
                  <a:pt x="16273" y="12158"/>
                  <a:pt x="16273" y="12308"/>
                </a:cubicBezTo>
                <a:lnTo>
                  <a:pt x="16273" y="12321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5066874" y="4729303"/>
            <a:ext cx="1082646" cy="17645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9ABC59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7328405" y="3184392"/>
            <a:ext cx="927180" cy="15111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C0382A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233734" y="2135889"/>
            <a:ext cx="836406" cy="1363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0FA184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6390413" y="4022916"/>
            <a:ext cx="963846" cy="1570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F39B13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8491946" y="2338159"/>
            <a:ext cx="34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FA1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7629602" y="3416327"/>
            <a:ext cx="36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038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6687863" y="4243642"/>
            <a:ext cx="39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39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5412296" y="5012899"/>
            <a:ext cx="418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9ABC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0"/>
          <p:cNvGrpSpPr/>
          <p:nvPr/>
        </p:nvGrpSpPr>
        <p:grpSpPr>
          <a:xfrm>
            <a:off x="685524" y="2504154"/>
            <a:ext cx="2557140" cy="810327"/>
            <a:chOff x="165037" y="3327879"/>
            <a:chExt cx="3377100" cy="810327"/>
          </a:xfrm>
        </p:grpSpPr>
        <p:sp>
          <p:nvSpPr>
            <p:cNvPr id="200" name="Google Shape;200;p10"/>
            <p:cNvSpPr txBox="1"/>
            <p:nvPr/>
          </p:nvSpPr>
          <p:spPr>
            <a:xfrm>
              <a:off x="165037" y="3327879"/>
              <a:ext cx="337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TEORÍA DE GRAFOS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165038" y="3676582"/>
              <a:ext cx="255120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Grafos dirigidos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Redes de flujo</a:t>
              </a:r>
              <a:r>
                <a:rPr lang="en-US" sz="1200" b="0" i="0" u="none" strike="noStrike" cap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0"/>
          <p:cNvSpPr/>
          <p:nvPr/>
        </p:nvSpPr>
        <p:spPr>
          <a:xfrm>
            <a:off x="290338" y="2411821"/>
            <a:ext cx="429840" cy="700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9ABC59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3" name="Google Shape;203;p10"/>
          <p:cNvGrpSpPr/>
          <p:nvPr/>
        </p:nvGrpSpPr>
        <p:grpSpPr>
          <a:xfrm>
            <a:off x="3685192" y="2227164"/>
            <a:ext cx="2428795" cy="887263"/>
            <a:chOff x="165037" y="3050889"/>
            <a:chExt cx="3207600" cy="887263"/>
          </a:xfrm>
        </p:grpSpPr>
        <p:sp>
          <p:nvSpPr>
            <p:cNvPr id="204" name="Google Shape;204;p10"/>
            <p:cNvSpPr txBox="1"/>
            <p:nvPr/>
          </p:nvSpPr>
          <p:spPr>
            <a:xfrm>
              <a:off x="165037" y="3050889"/>
              <a:ext cx="32076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39B1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PROGRAMACIÓN LINEAL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165038" y="3676582"/>
              <a:ext cx="2551200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latin typeface="Times New Roman"/>
                  <a:ea typeface="Times New Roman"/>
                  <a:cs typeface="Times New Roman"/>
                  <a:sym typeface="Times New Roman"/>
                </a:rPr>
                <a:t>Metodo simplex</a:t>
              </a:r>
              <a:endParaRPr sz="12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10"/>
          <p:cNvSpPr/>
          <p:nvPr/>
        </p:nvSpPr>
        <p:spPr>
          <a:xfrm>
            <a:off x="3290006" y="2411821"/>
            <a:ext cx="429840" cy="700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F39B13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733507" y="3616375"/>
            <a:ext cx="2236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038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CAPACIDAD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265023" y="3523917"/>
            <a:ext cx="429840" cy="700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C0382A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9" name="Google Shape;209;p10"/>
          <p:cNvGrpSpPr/>
          <p:nvPr/>
        </p:nvGrpSpPr>
        <p:grpSpPr>
          <a:xfrm>
            <a:off x="3642629" y="3360852"/>
            <a:ext cx="3314264" cy="1087317"/>
            <a:chOff x="165037" y="3050889"/>
            <a:chExt cx="4377000" cy="1087317"/>
          </a:xfrm>
        </p:grpSpPr>
        <p:sp>
          <p:nvSpPr>
            <p:cNvPr id="210" name="Google Shape;210;p10"/>
            <p:cNvSpPr txBox="1"/>
            <p:nvPr/>
          </p:nvSpPr>
          <p:spPr>
            <a:xfrm>
              <a:off x="165037" y="3050889"/>
              <a:ext cx="43770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FA18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PROBLEMA DEL FLUJO MÁXIMO EN UNA RED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165038" y="3676582"/>
              <a:ext cx="255119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Flujo de un grafo dirigido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Leyes de conservación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10"/>
          <p:cNvSpPr/>
          <p:nvPr/>
        </p:nvSpPr>
        <p:spPr>
          <a:xfrm>
            <a:off x="3247443" y="3545509"/>
            <a:ext cx="429840" cy="7005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0FA184"/>
          </a:solidFill>
          <a:ln w="381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251520" y="5949280"/>
            <a:ext cx="792000" cy="79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7543682" y="307280"/>
            <a:ext cx="1492800" cy="79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72950" y="4262700"/>
            <a:ext cx="255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TRRL (Transport Road and Research Laboratory) 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467914" y="304508"/>
            <a:ext cx="7200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Modelación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376025" y="1683175"/>
            <a:ext cx="8272500" cy="4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Definimos una red N=(G,A,B,C):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:= (V,E).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:= {Entrada de carros concentrada en un punto, intersecciones de la rotonda, Salida de carros concentrada en un punto}.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:= {(u,v)⋲V | Carretera que va de  u hacia v}.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es un grafo dirigido.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:= Entrada de carros concentrada en un punto.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:= Salida de carros concentrada en un punto.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C(u,v) := Número de carros que pueden pasar por (u,v) en una unidad de tiempo.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1"/>
          <p:cNvSpPr txBox="1">
            <a:spLocks noGrp="1"/>
          </p:cNvSpPr>
          <p:nvPr>
            <p:ph type="sldNum" idx="12"/>
          </p:nvPr>
        </p:nvSpPr>
        <p:spPr>
          <a:xfrm>
            <a:off x="328166" y="6237312"/>
            <a:ext cx="439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 r="50178"/>
          <a:stretch/>
        </p:blipFill>
        <p:spPr>
          <a:xfrm>
            <a:off x="3220300" y="3881538"/>
            <a:ext cx="2703400" cy="26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7287499" y="5"/>
            <a:ext cx="1856400" cy="8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11"/>
          <p:cNvGrpSpPr/>
          <p:nvPr/>
        </p:nvGrpSpPr>
        <p:grpSpPr>
          <a:xfrm rot="1133252">
            <a:off x="4268994" y="-44807"/>
            <a:ext cx="5414860" cy="979410"/>
            <a:chOff x="0" y="3285272"/>
            <a:chExt cx="9138960" cy="1444798"/>
          </a:xfrm>
        </p:grpSpPr>
        <p:sp>
          <p:nvSpPr>
            <p:cNvPr id="227" name="Google Shape;227;p11"/>
            <p:cNvSpPr/>
            <p:nvPr/>
          </p:nvSpPr>
          <p:spPr>
            <a:xfrm>
              <a:off x="0" y="4095678"/>
              <a:ext cx="9138960" cy="634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22" y="317"/>
                  </a:moveTo>
                  <a:lnTo>
                    <a:pt x="19860" y="301"/>
                  </a:lnTo>
                  <a:lnTo>
                    <a:pt x="19860" y="301"/>
                  </a:lnTo>
                  <a:lnTo>
                    <a:pt x="18821" y="285"/>
                  </a:lnTo>
                  <a:lnTo>
                    <a:pt x="17759" y="269"/>
                  </a:lnTo>
                  <a:lnTo>
                    <a:pt x="16697" y="254"/>
                  </a:lnTo>
                  <a:lnTo>
                    <a:pt x="15642" y="238"/>
                  </a:lnTo>
                  <a:lnTo>
                    <a:pt x="14580" y="222"/>
                  </a:lnTo>
                  <a:lnTo>
                    <a:pt x="13518" y="206"/>
                  </a:lnTo>
                  <a:lnTo>
                    <a:pt x="12456" y="190"/>
                  </a:lnTo>
                  <a:lnTo>
                    <a:pt x="11406" y="174"/>
                  </a:lnTo>
                  <a:lnTo>
                    <a:pt x="11406" y="174"/>
                  </a:lnTo>
                  <a:lnTo>
                    <a:pt x="10345" y="159"/>
                  </a:lnTo>
                  <a:lnTo>
                    <a:pt x="9282" y="143"/>
                  </a:lnTo>
                  <a:lnTo>
                    <a:pt x="8220" y="127"/>
                  </a:lnTo>
                  <a:lnTo>
                    <a:pt x="7181" y="111"/>
                  </a:lnTo>
                  <a:lnTo>
                    <a:pt x="7181" y="111"/>
                  </a:lnTo>
                  <a:lnTo>
                    <a:pt x="6119" y="95"/>
                  </a:lnTo>
                  <a:lnTo>
                    <a:pt x="5057" y="79"/>
                  </a:lnTo>
                  <a:lnTo>
                    <a:pt x="3995" y="63"/>
                  </a:lnTo>
                  <a:lnTo>
                    <a:pt x="2940" y="48"/>
                  </a:lnTo>
                  <a:lnTo>
                    <a:pt x="1878" y="32"/>
                  </a:lnTo>
                  <a:lnTo>
                    <a:pt x="816" y="16"/>
                  </a:lnTo>
                  <a:lnTo>
                    <a:pt x="0" y="0"/>
                  </a:lnTo>
                  <a:lnTo>
                    <a:pt x="0" y="10023"/>
                  </a:lnTo>
                  <a:cubicBezTo>
                    <a:pt x="2" y="10015"/>
                    <a:pt x="4" y="10007"/>
                    <a:pt x="6" y="10007"/>
                  </a:cubicBezTo>
                  <a:lnTo>
                    <a:pt x="6" y="10007"/>
                  </a:lnTo>
                  <a:lnTo>
                    <a:pt x="209" y="10007"/>
                  </a:lnTo>
                  <a:cubicBezTo>
                    <a:pt x="216" y="10007"/>
                    <a:pt x="223" y="10047"/>
                    <a:pt x="228" y="10126"/>
                  </a:cubicBezTo>
                  <a:cubicBezTo>
                    <a:pt x="233" y="10205"/>
                    <a:pt x="236" y="10301"/>
                    <a:pt x="236" y="10404"/>
                  </a:cubicBezTo>
                  <a:lnTo>
                    <a:pt x="236" y="10879"/>
                  </a:lnTo>
                  <a:cubicBezTo>
                    <a:pt x="236" y="11101"/>
                    <a:pt x="224" y="11276"/>
                    <a:pt x="209" y="11276"/>
                  </a:cubicBezTo>
                  <a:lnTo>
                    <a:pt x="209" y="11276"/>
                  </a:lnTo>
                  <a:lnTo>
                    <a:pt x="6" y="11276"/>
                  </a:lnTo>
                  <a:cubicBezTo>
                    <a:pt x="4" y="11276"/>
                    <a:pt x="2" y="11268"/>
                    <a:pt x="1" y="11260"/>
                  </a:cubicBezTo>
                  <a:lnTo>
                    <a:pt x="1" y="21275"/>
                  </a:lnTo>
                  <a:lnTo>
                    <a:pt x="815" y="21291"/>
                  </a:lnTo>
                  <a:lnTo>
                    <a:pt x="1877" y="21307"/>
                  </a:lnTo>
                  <a:lnTo>
                    <a:pt x="2932" y="21323"/>
                  </a:lnTo>
                  <a:lnTo>
                    <a:pt x="3994" y="21338"/>
                  </a:lnTo>
                  <a:lnTo>
                    <a:pt x="5056" y="21354"/>
                  </a:lnTo>
                  <a:lnTo>
                    <a:pt x="6118" y="21370"/>
                  </a:lnTo>
                  <a:lnTo>
                    <a:pt x="7157" y="21386"/>
                  </a:lnTo>
                  <a:lnTo>
                    <a:pt x="7157" y="21386"/>
                  </a:lnTo>
                  <a:lnTo>
                    <a:pt x="8219" y="21402"/>
                  </a:lnTo>
                  <a:lnTo>
                    <a:pt x="9280" y="21418"/>
                  </a:lnTo>
                  <a:lnTo>
                    <a:pt x="10343" y="21434"/>
                  </a:lnTo>
                  <a:lnTo>
                    <a:pt x="11405" y="21449"/>
                  </a:lnTo>
                  <a:lnTo>
                    <a:pt x="11405" y="21449"/>
                  </a:lnTo>
                  <a:lnTo>
                    <a:pt x="12454" y="21465"/>
                  </a:lnTo>
                  <a:lnTo>
                    <a:pt x="13516" y="21481"/>
                  </a:lnTo>
                  <a:lnTo>
                    <a:pt x="14579" y="21497"/>
                  </a:lnTo>
                  <a:lnTo>
                    <a:pt x="15634" y="21513"/>
                  </a:lnTo>
                  <a:lnTo>
                    <a:pt x="15634" y="21513"/>
                  </a:lnTo>
                  <a:lnTo>
                    <a:pt x="16696" y="21529"/>
                  </a:lnTo>
                  <a:lnTo>
                    <a:pt x="17757" y="21545"/>
                  </a:lnTo>
                  <a:lnTo>
                    <a:pt x="18819" y="21560"/>
                  </a:lnTo>
                  <a:lnTo>
                    <a:pt x="19881" y="21576"/>
                  </a:lnTo>
                  <a:lnTo>
                    <a:pt x="19881" y="21576"/>
                  </a:lnTo>
                  <a:lnTo>
                    <a:pt x="20920" y="21592"/>
                  </a:lnTo>
                  <a:lnTo>
                    <a:pt x="21600" y="21600"/>
                  </a:lnTo>
                  <a:lnTo>
                    <a:pt x="21600" y="325"/>
                  </a:lnTo>
                  <a:lnTo>
                    <a:pt x="20922" y="317"/>
                  </a:lnTo>
                  <a:close/>
                  <a:moveTo>
                    <a:pt x="708" y="10879"/>
                  </a:moveTo>
                  <a:cubicBezTo>
                    <a:pt x="708" y="10982"/>
                    <a:pt x="706" y="11085"/>
                    <a:pt x="700" y="11157"/>
                  </a:cubicBezTo>
                  <a:cubicBezTo>
                    <a:pt x="695" y="11228"/>
                    <a:pt x="688" y="11276"/>
                    <a:pt x="681" y="11276"/>
                  </a:cubicBezTo>
                  <a:lnTo>
                    <a:pt x="681" y="11276"/>
                  </a:lnTo>
                  <a:lnTo>
                    <a:pt x="478" y="11276"/>
                  </a:lnTo>
                  <a:cubicBezTo>
                    <a:pt x="471" y="11276"/>
                    <a:pt x="464" y="11236"/>
                    <a:pt x="459" y="11157"/>
                  </a:cubicBezTo>
                  <a:cubicBezTo>
                    <a:pt x="454" y="11085"/>
                    <a:pt x="451" y="10982"/>
                    <a:pt x="451" y="10879"/>
                  </a:cubicBezTo>
                  <a:lnTo>
                    <a:pt x="451" y="10403"/>
                  </a:lnTo>
                  <a:cubicBezTo>
                    <a:pt x="451" y="10181"/>
                    <a:pt x="463" y="10007"/>
                    <a:pt x="478" y="10007"/>
                  </a:cubicBezTo>
                  <a:lnTo>
                    <a:pt x="478" y="10007"/>
                  </a:lnTo>
                  <a:lnTo>
                    <a:pt x="681" y="10007"/>
                  </a:lnTo>
                  <a:cubicBezTo>
                    <a:pt x="696" y="10007"/>
                    <a:pt x="708" y="10181"/>
                    <a:pt x="708" y="10403"/>
                  </a:cubicBezTo>
                  <a:lnTo>
                    <a:pt x="708" y="10879"/>
                  </a:lnTo>
                  <a:close/>
                  <a:moveTo>
                    <a:pt x="1181" y="10887"/>
                  </a:moveTo>
                  <a:cubicBezTo>
                    <a:pt x="1181" y="11109"/>
                    <a:pt x="1169" y="11284"/>
                    <a:pt x="1154" y="11284"/>
                  </a:cubicBezTo>
                  <a:lnTo>
                    <a:pt x="1154" y="11284"/>
                  </a:lnTo>
                  <a:lnTo>
                    <a:pt x="951" y="11284"/>
                  </a:lnTo>
                  <a:cubicBezTo>
                    <a:pt x="944" y="11284"/>
                    <a:pt x="937" y="11244"/>
                    <a:pt x="932" y="11165"/>
                  </a:cubicBezTo>
                  <a:cubicBezTo>
                    <a:pt x="927" y="11085"/>
                    <a:pt x="924" y="10990"/>
                    <a:pt x="924" y="10887"/>
                  </a:cubicBezTo>
                  <a:lnTo>
                    <a:pt x="924" y="10411"/>
                  </a:lnTo>
                  <a:cubicBezTo>
                    <a:pt x="924" y="10189"/>
                    <a:pt x="936" y="10015"/>
                    <a:pt x="951" y="10015"/>
                  </a:cubicBezTo>
                  <a:lnTo>
                    <a:pt x="951" y="10015"/>
                  </a:lnTo>
                  <a:lnTo>
                    <a:pt x="1154" y="10015"/>
                  </a:lnTo>
                  <a:cubicBezTo>
                    <a:pt x="1161" y="10015"/>
                    <a:pt x="1168" y="10055"/>
                    <a:pt x="1173" y="10134"/>
                  </a:cubicBezTo>
                  <a:cubicBezTo>
                    <a:pt x="1178" y="10213"/>
                    <a:pt x="1181" y="10308"/>
                    <a:pt x="1181" y="10411"/>
                  </a:cubicBezTo>
                  <a:lnTo>
                    <a:pt x="1181" y="10887"/>
                  </a:lnTo>
                  <a:close/>
                  <a:moveTo>
                    <a:pt x="1654" y="10895"/>
                  </a:moveTo>
                  <a:cubicBezTo>
                    <a:pt x="1654" y="11117"/>
                    <a:pt x="1642" y="11292"/>
                    <a:pt x="1627" y="11292"/>
                  </a:cubicBezTo>
                  <a:lnTo>
                    <a:pt x="1627" y="11292"/>
                  </a:lnTo>
                  <a:lnTo>
                    <a:pt x="1424" y="11292"/>
                  </a:lnTo>
                  <a:cubicBezTo>
                    <a:pt x="1417" y="11292"/>
                    <a:pt x="1410" y="11252"/>
                    <a:pt x="1405" y="11173"/>
                  </a:cubicBezTo>
                  <a:cubicBezTo>
                    <a:pt x="1400" y="11093"/>
                    <a:pt x="1396" y="10998"/>
                    <a:pt x="1396" y="10895"/>
                  </a:cubicBezTo>
                  <a:lnTo>
                    <a:pt x="1396" y="10419"/>
                  </a:lnTo>
                  <a:cubicBezTo>
                    <a:pt x="1396" y="10197"/>
                    <a:pt x="1409" y="10023"/>
                    <a:pt x="1424" y="10023"/>
                  </a:cubicBezTo>
                  <a:lnTo>
                    <a:pt x="1424" y="10023"/>
                  </a:lnTo>
                  <a:lnTo>
                    <a:pt x="1627" y="10023"/>
                  </a:lnTo>
                  <a:cubicBezTo>
                    <a:pt x="1634" y="10023"/>
                    <a:pt x="1641" y="10062"/>
                    <a:pt x="1646" y="10142"/>
                  </a:cubicBezTo>
                  <a:cubicBezTo>
                    <a:pt x="1651" y="10221"/>
                    <a:pt x="1654" y="10316"/>
                    <a:pt x="1654" y="10419"/>
                  </a:cubicBezTo>
                  <a:lnTo>
                    <a:pt x="1654" y="10895"/>
                  </a:lnTo>
                  <a:close/>
                  <a:moveTo>
                    <a:pt x="2126" y="10903"/>
                  </a:moveTo>
                  <a:cubicBezTo>
                    <a:pt x="2126" y="11125"/>
                    <a:pt x="2114" y="11299"/>
                    <a:pt x="2099" y="11299"/>
                  </a:cubicBezTo>
                  <a:cubicBezTo>
                    <a:pt x="2099" y="11299"/>
                    <a:pt x="2099" y="11299"/>
                    <a:pt x="2099" y="11299"/>
                  </a:cubicBezTo>
                  <a:lnTo>
                    <a:pt x="1896" y="11299"/>
                  </a:lnTo>
                  <a:cubicBezTo>
                    <a:pt x="1889" y="11299"/>
                    <a:pt x="1882" y="11260"/>
                    <a:pt x="1877" y="11181"/>
                  </a:cubicBezTo>
                  <a:cubicBezTo>
                    <a:pt x="1872" y="11109"/>
                    <a:pt x="1869" y="11006"/>
                    <a:pt x="1869" y="10903"/>
                  </a:cubicBezTo>
                  <a:lnTo>
                    <a:pt x="1869" y="10427"/>
                  </a:lnTo>
                  <a:cubicBezTo>
                    <a:pt x="1869" y="10205"/>
                    <a:pt x="1881" y="10031"/>
                    <a:pt x="1896" y="10031"/>
                  </a:cubicBezTo>
                  <a:lnTo>
                    <a:pt x="1896" y="10031"/>
                  </a:lnTo>
                  <a:lnTo>
                    <a:pt x="2099" y="10031"/>
                  </a:lnTo>
                  <a:cubicBezTo>
                    <a:pt x="2114" y="10031"/>
                    <a:pt x="2126" y="10205"/>
                    <a:pt x="2126" y="10427"/>
                  </a:cubicBezTo>
                  <a:lnTo>
                    <a:pt x="2126" y="10903"/>
                  </a:lnTo>
                  <a:close/>
                  <a:moveTo>
                    <a:pt x="2599" y="10903"/>
                  </a:moveTo>
                  <a:cubicBezTo>
                    <a:pt x="2599" y="11006"/>
                    <a:pt x="2596" y="11109"/>
                    <a:pt x="2591" y="11181"/>
                  </a:cubicBezTo>
                  <a:cubicBezTo>
                    <a:pt x="2586" y="11252"/>
                    <a:pt x="2579" y="11299"/>
                    <a:pt x="2572" y="11299"/>
                  </a:cubicBezTo>
                  <a:lnTo>
                    <a:pt x="2572" y="11299"/>
                  </a:lnTo>
                  <a:lnTo>
                    <a:pt x="2369" y="11299"/>
                  </a:lnTo>
                  <a:cubicBezTo>
                    <a:pt x="2354" y="11299"/>
                    <a:pt x="2342" y="11125"/>
                    <a:pt x="2342" y="10903"/>
                  </a:cubicBezTo>
                  <a:lnTo>
                    <a:pt x="2342" y="10427"/>
                  </a:lnTo>
                  <a:cubicBezTo>
                    <a:pt x="2342" y="10324"/>
                    <a:pt x="2344" y="10221"/>
                    <a:pt x="2350" y="10150"/>
                  </a:cubicBezTo>
                  <a:cubicBezTo>
                    <a:pt x="2355" y="10078"/>
                    <a:pt x="2362" y="10031"/>
                    <a:pt x="2369" y="10031"/>
                  </a:cubicBezTo>
                  <a:lnTo>
                    <a:pt x="2369" y="10031"/>
                  </a:lnTo>
                  <a:lnTo>
                    <a:pt x="2572" y="10031"/>
                  </a:lnTo>
                  <a:cubicBezTo>
                    <a:pt x="2587" y="10031"/>
                    <a:pt x="2599" y="10205"/>
                    <a:pt x="2599" y="10427"/>
                  </a:cubicBezTo>
                  <a:lnTo>
                    <a:pt x="2599" y="10903"/>
                  </a:lnTo>
                  <a:close/>
                  <a:moveTo>
                    <a:pt x="3059" y="10911"/>
                  </a:moveTo>
                  <a:cubicBezTo>
                    <a:pt x="3059" y="11014"/>
                    <a:pt x="3057" y="11117"/>
                    <a:pt x="3051" y="11188"/>
                  </a:cubicBezTo>
                  <a:cubicBezTo>
                    <a:pt x="3046" y="11260"/>
                    <a:pt x="3039" y="11307"/>
                    <a:pt x="3032" y="11307"/>
                  </a:cubicBezTo>
                  <a:lnTo>
                    <a:pt x="3032" y="11307"/>
                  </a:lnTo>
                  <a:lnTo>
                    <a:pt x="2933" y="11307"/>
                  </a:lnTo>
                  <a:cubicBezTo>
                    <a:pt x="2933" y="11307"/>
                    <a:pt x="2933" y="11307"/>
                    <a:pt x="2933" y="11307"/>
                  </a:cubicBezTo>
                  <a:lnTo>
                    <a:pt x="2842" y="11307"/>
                  </a:lnTo>
                  <a:cubicBezTo>
                    <a:pt x="2827" y="11307"/>
                    <a:pt x="2814" y="11133"/>
                    <a:pt x="2814" y="10911"/>
                  </a:cubicBezTo>
                  <a:lnTo>
                    <a:pt x="2814" y="10435"/>
                  </a:lnTo>
                  <a:cubicBezTo>
                    <a:pt x="2814" y="10332"/>
                    <a:pt x="2817" y="10229"/>
                    <a:pt x="2823" y="10158"/>
                  </a:cubicBezTo>
                  <a:cubicBezTo>
                    <a:pt x="2828" y="10086"/>
                    <a:pt x="2835" y="10039"/>
                    <a:pt x="2842" y="10039"/>
                  </a:cubicBezTo>
                  <a:lnTo>
                    <a:pt x="2842" y="10039"/>
                  </a:lnTo>
                  <a:lnTo>
                    <a:pt x="2940" y="10039"/>
                  </a:lnTo>
                  <a:cubicBezTo>
                    <a:pt x="2940" y="10039"/>
                    <a:pt x="2940" y="10039"/>
                    <a:pt x="2940" y="10039"/>
                  </a:cubicBezTo>
                  <a:lnTo>
                    <a:pt x="3032" y="10039"/>
                  </a:lnTo>
                  <a:cubicBezTo>
                    <a:pt x="3048" y="10039"/>
                    <a:pt x="3060" y="10213"/>
                    <a:pt x="3060" y="10435"/>
                  </a:cubicBezTo>
                  <a:lnTo>
                    <a:pt x="3060" y="10911"/>
                  </a:lnTo>
                  <a:close/>
                  <a:moveTo>
                    <a:pt x="3532" y="10919"/>
                  </a:moveTo>
                  <a:cubicBezTo>
                    <a:pt x="3532" y="11141"/>
                    <a:pt x="3520" y="11315"/>
                    <a:pt x="3504" y="11315"/>
                  </a:cubicBezTo>
                  <a:lnTo>
                    <a:pt x="3504" y="11315"/>
                  </a:lnTo>
                  <a:lnTo>
                    <a:pt x="3302" y="11315"/>
                  </a:lnTo>
                  <a:cubicBezTo>
                    <a:pt x="3294" y="11315"/>
                    <a:pt x="3287" y="11276"/>
                    <a:pt x="3282" y="11196"/>
                  </a:cubicBezTo>
                  <a:cubicBezTo>
                    <a:pt x="3277" y="11125"/>
                    <a:pt x="3274" y="11022"/>
                    <a:pt x="3274" y="10919"/>
                  </a:cubicBezTo>
                  <a:lnTo>
                    <a:pt x="3274" y="10443"/>
                  </a:lnTo>
                  <a:cubicBezTo>
                    <a:pt x="3274" y="10221"/>
                    <a:pt x="3286" y="10047"/>
                    <a:pt x="3302" y="10047"/>
                  </a:cubicBezTo>
                  <a:lnTo>
                    <a:pt x="3302" y="10047"/>
                  </a:lnTo>
                  <a:lnTo>
                    <a:pt x="3504" y="10047"/>
                  </a:lnTo>
                  <a:cubicBezTo>
                    <a:pt x="3511" y="10047"/>
                    <a:pt x="3518" y="10086"/>
                    <a:pt x="3523" y="10166"/>
                  </a:cubicBezTo>
                  <a:cubicBezTo>
                    <a:pt x="3528" y="10237"/>
                    <a:pt x="3532" y="10340"/>
                    <a:pt x="3532" y="10443"/>
                  </a:cubicBezTo>
                  <a:lnTo>
                    <a:pt x="3532" y="10919"/>
                  </a:lnTo>
                  <a:close/>
                  <a:moveTo>
                    <a:pt x="4004" y="10927"/>
                  </a:moveTo>
                  <a:cubicBezTo>
                    <a:pt x="4004" y="11030"/>
                    <a:pt x="4002" y="11133"/>
                    <a:pt x="3996" y="11204"/>
                  </a:cubicBezTo>
                  <a:cubicBezTo>
                    <a:pt x="3991" y="11276"/>
                    <a:pt x="3984" y="11323"/>
                    <a:pt x="3977" y="11323"/>
                  </a:cubicBezTo>
                  <a:lnTo>
                    <a:pt x="3977" y="11323"/>
                  </a:lnTo>
                  <a:lnTo>
                    <a:pt x="3774" y="11323"/>
                  </a:lnTo>
                  <a:cubicBezTo>
                    <a:pt x="3767" y="11323"/>
                    <a:pt x="3760" y="11284"/>
                    <a:pt x="3755" y="11204"/>
                  </a:cubicBezTo>
                  <a:cubicBezTo>
                    <a:pt x="3750" y="11125"/>
                    <a:pt x="3747" y="11030"/>
                    <a:pt x="3747" y="10927"/>
                  </a:cubicBezTo>
                  <a:lnTo>
                    <a:pt x="3747" y="10451"/>
                  </a:lnTo>
                  <a:cubicBezTo>
                    <a:pt x="3747" y="10229"/>
                    <a:pt x="3759" y="10055"/>
                    <a:pt x="3774" y="10055"/>
                  </a:cubicBezTo>
                  <a:lnTo>
                    <a:pt x="3774" y="10055"/>
                  </a:lnTo>
                  <a:lnTo>
                    <a:pt x="3977" y="10055"/>
                  </a:lnTo>
                  <a:cubicBezTo>
                    <a:pt x="3992" y="10055"/>
                    <a:pt x="4004" y="10229"/>
                    <a:pt x="4004" y="10451"/>
                  </a:cubicBezTo>
                  <a:lnTo>
                    <a:pt x="4004" y="10927"/>
                  </a:lnTo>
                  <a:close/>
                  <a:moveTo>
                    <a:pt x="4477" y="10935"/>
                  </a:moveTo>
                  <a:cubicBezTo>
                    <a:pt x="4477" y="11038"/>
                    <a:pt x="4474" y="11141"/>
                    <a:pt x="4468" y="11212"/>
                  </a:cubicBezTo>
                  <a:cubicBezTo>
                    <a:pt x="4463" y="11284"/>
                    <a:pt x="4456" y="11331"/>
                    <a:pt x="4449" y="11331"/>
                  </a:cubicBezTo>
                  <a:lnTo>
                    <a:pt x="4449" y="11331"/>
                  </a:lnTo>
                  <a:lnTo>
                    <a:pt x="4247" y="11331"/>
                  </a:lnTo>
                  <a:cubicBezTo>
                    <a:pt x="4231" y="11331"/>
                    <a:pt x="4219" y="11157"/>
                    <a:pt x="4219" y="10935"/>
                  </a:cubicBezTo>
                  <a:lnTo>
                    <a:pt x="4219" y="10459"/>
                  </a:lnTo>
                  <a:cubicBezTo>
                    <a:pt x="4219" y="10356"/>
                    <a:pt x="4222" y="10253"/>
                    <a:pt x="4227" y="10181"/>
                  </a:cubicBezTo>
                  <a:cubicBezTo>
                    <a:pt x="4232" y="10110"/>
                    <a:pt x="4240" y="10062"/>
                    <a:pt x="4247" y="10062"/>
                  </a:cubicBezTo>
                  <a:lnTo>
                    <a:pt x="4247" y="10062"/>
                  </a:lnTo>
                  <a:lnTo>
                    <a:pt x="4449" y="10062"/>
                  </a:lnTo>
                  <a:cubicBezTo>
                    <a:pt x="4465" y="10062"/>
                    <a:pt x="4477" y="10237"/>
                    <a:pt x="4477" y="10459"/>
                  </a:cubicBezTo>
                  <a:lnTo>
                    <a:pt x="4477" y="10935"/>
                  </a:lnTo>
                  <a:close/>
                  <a:moveTo>
                    <a:pt x="4950" y="10943"/>
                  </a:moveTo>
                  <a:cubicBezTo>
                    <a:pt x="4950" y="11046"/>
                    <a:pt x="4947" y="11149"/>
                    <a:pt x="4941" y="11220"/>
                  </a:cubicBezTo>
                  <a:cubicBezTo>
                    <a:pt x="4936" y="11292"/>
                    <a:pt x="4929" y="11339"/>
                    <a:pt x="4922" y="11339"/>
                  </a:cubicBezTo>
                  <a:lnTo>
                    <a:pt x="4922" y="11339"/>
                  </a:lnTo>
                  <a:lnTo>
                    <a:pt x="4720" y="11339"/>
                  </a:lnTo>
                  <a:cubicBezTo>
                    <a:pt x="4712" y="11339"/>
                    <a:pt x="4705" y="11299"/>
                    <a:pt x="4700" y="11220"/>
                  </a:cubicBezTo>
                  <a:cubicBezTo>
                    <a:pt x="4695" y="11149"/>
                    <a:pt x="4692" y="11046"/>
                    <a:pt x="4692" y="10943"/>
                  </a:cubicBezTo>
                  <a:lnTo>
                    <a:pt x="4692" y="10467"/>
                  </a:lnTo>
                  <a:cubicBezTo>
                    <a:pt x="4692" y="10245"/>
                    <a:pt x="4704" y="10070"/>
                    <a:pt x="4720" y="10070"/>
                  </a:cubicBezTo>
                  <a:lnTo>
                    <a:pt x="4720" y="10070"/>
                  </a:lnTo>
                  <a:lnTo>
                    <a:pt x="4922" y="10070"/>
                  </a:lnTo>
                  <a:cubicBezTo>
                    <a:pt x="4937" y="10070"/>
                    <a:pt x="4950" y="10245"/>
                    <a:pt x="4950" y="10467"/>
                  </a:cubicBezTo>
                  <a:lnTo>
                    <a:pt x="4950" y="10943"/>
                  </a:lnTo>
                  <a:close/>
                  <a:moveTo>
                    <a:pt x="5422" y="10951"/>
                  </a:moveTo>
                  <a:cubicBezTo>
                    <a:pt x="5422" y="11173"/>
                    <a:pt x="5410" y="11347"/>
                    <a:pt x="5395" y="11347"/>
                  </a:cubicBezTo>
                  <a:lnTo>
                    <a:pt x="5395" y="11347"/>
                  </a:lnTo>
                  <a:lnTo>
                    <a:pt x="5192" y="11347"/>
                  </a:lnTo>
                  <a:cubicBezTo>
                    <a:pt x="5177" y="11347"/>
                    <a:pt x="5165" y="11173"/>
                    <a:pt x="5165" y="10951"/>
                  </a:cubicBezTo>
                  <a:lnTo>
                    <a:pt x="5165" y="10475"/>
                  </a:lnTo>
                  <a:cubicBezTo>
                    <a:pt x="5165" y="10372"/>
                    <a:pt x="5168" y="10269"/>
                    <a:pt x="5173" y="10197"/>
                  </a:cubicBezTo>
                  <a:cubicBezTo>
                    <a:pt x="5178" y="10126"/>
                    <a:pt x="5185" y="10078"/>
                    <a:pt x="5192" y="10078"/>
                  </a:cubicBezTo>
                  <a:lnTo>
                    <a:pt x="5192" y="10078"/>
                  </a:lnTo>
                  <a:lnTo>
                    <a:pt x="5395" y="10078"/>
                  </a:lnTo>
                  <a:cubicBezTo>
                    <a:pt x="5402" y="10078"/>
                    <a:pt x="5409" y="10118"/>
                    <a:pt x="5414" y="10197"/>
                  </a:cubicBezTo>
                  <a:cubicBezTo>
                    <a:pt x="5419" y="10269"/>
                    <a:pt x="5422" y="10372"/>
                    <a:pt x="5422" y="10475"/>
                  </a:cubicBezTo>
                  <a:lnTo>
                    <a:pt x="5422" y="10951"/>
                  </a:lnTo>
                  <a:close/>
                  <a:moveTo>
                    <a:pt x="5895" y="10958"/>
                  </a:moveTo>
                  <a:cubicBezTo>
                    <a:pt x="5895" y="11181"/>
                    <a:pt x="5883" y="11355"/>
                    <a:pt x="5867" y="11355"/>
                  </a:cubicBezTo>
                  <a:lnTo>
                    <a:pt x="5867" y="11355"/>
                  </a:lnTo>
                  <a:lnTo>
                    <a:pt x="5665" y="11355"/>
                  </a:lnTo>
                  <a:cubicBezTo>
                    <a:pt x="5657" y="11355"/>
                    <a:pt x="5650" y="11315"/>
                    <a:pt x="5645" y="11236"/>
                  </a:cubicBezTo>
                  <a:cubicBezTo>
                    <a:pt x="5640" y="11157"/>
                    <a:pt x="5637" y="11062"/>
                    <a:pt x="5637" y="10958"/>
                  </a:cubicBezTo>
                  <a:lnTo>
                    <a:pt x="5637" y="10483"/>
                  </a:lnTo>
                  <a:cubicBezTo>
                    <a:pt x="5637" y="10261"/>
                    <a:pt x="5649" y="10086"/>
                    <a:pt x="5665" y="10086"/>
                  </a:cubicBezTo>
                  <a:cubicBezTo>
                    <a:pt x="5665" y="10086"/>
                    <a:pt x="5665" y="10086"/>
                    <a:pt x="5665" y="10086"/>
                  </a:cubicBezTo>
                  <a:lnTo>
                    <a:pt x="5867" y="10094"/>
                  </a:lnTo>
                  <a:cubicBezTo>
                    <a:pt x="5874" y="10094"/>
                    <a:pt x="5881" y="10134"/>
                    <a:pt x="5886" y="10213"/>
                  </a:cubicBezTo>
                  <a:cubicBezTo>
                    <a:pt x="5891" y="10284"/>
                    <a:pt x="5895" y="10388"/>
                    <a:pt x="5895" y="10491"/>
                  </a:cubicBezTo>
                  <a:lnTo>
                    <a:pt x="5895" y="10958"/>
                  </a:lnTo>
                  <a:close/>
                  <a:moveTo>
                    <a:pt x="6368" y="10966"/>
                  </a:moveTo>
                  <a:cubicBezTo>
                    <a:pt x="6368" y="11069"/>
                    <a:pt x="6365" y="11173"/>
                    <a:pt x="6359" y="11244"/>
                  </a:cubicBezTo>
                  <a:cubicBezTo>
                    <a:pt x="6354" y="11315"/>
                    <a:pt x="6347" y="11363"/>
                    <a:pt x="6340" y="11363"/>
                  </a:cubicBezTo>
                  <a:lnTo>
                    <a:pt x="6340" y="11363"/>
                  </a:lnTo>
                  <a:lnTo>
                    <a:pt x="6137" y="11363"/>
                  </a:lnTo>
                  <a:cubicBezTo>
                    <a:pt x="6122" y="11363"/>
                    <a:pt x="6110" y="11188"/>
                    <a:pt x="6110" y="10966"/>
                  </a:cubicBezTo>
                  <a:lnTo>
                    <a:pt x="6110" y="10491"/>
                  </a:lnTo>
                  <a:cubicBezTo>
                    <a:pt x="6110" y="10388"/>
                    <a:pt x="6113" y="10284"/>
                    <a:pt x="6118" y="10213"/>
                  </a:cubicBezTo>
                  <a:cubicBezTo>
                    <a:pt x="6123" y="10142"/>
                    <a:pt x="6130" y="10094"/>
                    <a:pt x="6137" y="10094"/>
                  </a:cubicBezTo>
                  <a:lnTo>
                    <a:pt x="6137" y="10094"/>
                  </a:lnTo>
                  <a:lnTo>
                    <a:pt x="6340" y="10094"/>
                  </a:lnTo>
                  <a:cubicBezTo>
                    <a:pt x="6355" y="10094"/>
                    <a:pt x="6368" y="10269"/>
                    <a:pt x="6368" y="10491"/>
                  </a:cubicBezTo>
                  <a:lnTo>
                    <a:pt x="6368" y="10966"/>
                  </a:lnTo>
                  <a:close/>
                  <a:moveTo>
                    <a:pt x="6840" y="10974"/>
                  </a:moveTo>
                  <a:cubicBezTo>
                    <a:pt x="6840" y="11077"/>
                    <a:pt x="6837" y="11181"/>
                    <a:pt x="6832" y="11252"/>
                  </a:cubicBezTo>
                  <a:cubicBezTo>
                    <a:pt x="6827" y="11323"/>
                    <a:pt x="6819" y="11371"/>
                    <a:pt x="6812" y="11371"/>
                  </a:cubicBezTo>
                  <a:lnTo>
                    <a:pt x="6812" y="11371"/>
                  </a:lnTo>
                  <a:lnTo>
                    <a:pt x="6610" y="11371"/>
                  </a:lnTo>
                  <a:cubicBezTo>
                    <a:pt x="6603" y="11371"/>
                    <a:pt x="6595" y="11331"/>
                    <a:pt x="6590" y="11252"/>
                  </a:cubicBezTo>
                  <a:cubicBezTo>
                    <a:pt x="6586" y="11173"/>
                    <a:pt x="6582" y="11077"/>
                    <a:pt x="6582" y="10974"/>
                  </a:cubicBezTo>
                  <a:lnTo>
                    <a:pt x="6582" y="10499"/>
                  </a:lnTo>
                  <a:cubicBezTo>
                    <a:pt x="6582" y="10277"/>
                    <a:pt x="6594" y="10102"/>
                    <a:pt x="6610" y="10102"/>
                  </a:cubicBezTo>
                  <a:lnTo>
                    <a:pt x="6610" y="10102"/>
                  </a:lnTo>
                  <a:lnTo>
                    <a:pt x="6812" y="10102"/>
                  </a:lnTo>
                  <a:cubicBezTo>
                    <a:pt x="6828" y="10102"/>
                    <a:pt x="6840" y="10277"/>
                    <a:pt x="6840" y="10499"/>
                  </a:cubicBezTo>
                  <a:lnTo>
                    <a:pt x="6840" y="10974"/>
                  </a:lnTo>
                  <a:close/>
                  <a:moveTo>
                    <a:pt x="7285" y="10982"/>
                  </a:moveTo>
                  <a:cubicBezTo>
                    <a:pt x="7285" y="11204"/>
                    <a:pt x="7272" y="11379"/>
                    <a:pt x="7257" y="11379"/>
                  </a:cubicBezTo>
                  <a:cubicBezTo>
                    <a:pt x="7257" y="11379"/>
                    <a:pt x="7257" y="11379"/>
                    <a:pt x="7257" y="11379"/>
                  </a:cubicBezTo>
                  <a:lnTo>
                    <a:pt x="7159" y="11379"/>
                  </a:lnTo>
                  <a:cubicBezTo>
                    <a:pt x="7159" y="11379"/>
                    <a:pt x="7159" y="11379"/>
                    <a:pt x="7158" y="11379"/>
                  </a:cubicBezTo>
                  <a:lnTo>
                    <a:pt x="7083" y="11379"/>
                  </a:lnTo>
                  <a:cubicBezTo>
                    <a:pt x="7067" y="11379"/>
                    <a:pt x="7055" y="11204"/>
                    <a:pt x="7055" y="10982"/>
                  </a:cubicBezTo>
                  <a:lnTo>
                    <a:pt x="7055" y="10507"/>
                  </a:lnTo>
                  <a:cubicBezTo>
                    <a:pt x="7055" y="10403"/>
                    <a:pt x="7058" y="10300"/>
                    <a:pt x="7063" y="10229"/>
                  </a:cubicBezTo>
                  <a:cubicBezTo>
                    <a:pt x="7069" y="10158"/>
                    <a:pt x="7075" y="10110"/>
                    <a:pt x="7083" y="10110"/>
                  </a:cubicBezTo>
                  <a:cubicBezTo>
                    <a:pt x="7083" y="10110"/>
                    <a:pt x="7083" y="10110"/>
                    <a:pt x="7083" y="10110"/>
                  </a:cubicBezTo>
                  <a:lnTo>
                    <a:pt x="7181" y="10110"/>
                  </a:lnTo>
                  <a:cubicBezTo>
                    <a:pt x="7181" y="10110"/>
                    <a:pt x="7181" y="10110"/>
                    <a:pt x="7181" y="10110"/>
                  </a:cubicBezTo>
                  <a:lnTo>
                    <a:pt x="7257" y="10110"/>
                  </a:lnTo>
                  <a:cubicBezTo>
                    <a:pt x="7264" y="10110"/>
                    <a:pt x="7271" y="10150"/>
                    <a:pt x="7276" y="10229"/>
                  </a:cubicBezTo>
                  <a:cubicBezTo>
                    <a:pt x="7281" y="10300"/>
                    <a:pt x="7285" y="10403"/>
                    <a:pt x="7285" y="10507"/>
                  </a:cubicBezTo>
                  <a:lnTo>
                    <a:pt x="7285" y="10982"/>
                  </a:lnTo>
                  <a:close/>
                  <a:moveTo>
                    <a:pt x="7757" y="10990"/>
                  </a:moveTo>
                  <a:cubicBezTo>
                    <a:pt x="7757" y="11093"/>
                    <a:pt x="7754" y="11196"/>
                    <a:pt x="7749" y="11268"/>
                  </a:cubicBezTo>
                  <a:cubicBezTo>
                    <a:pt x="7744" y="11339"/>
                    <a:pt x="7736" y="11387"/>
                    <a:pt x="7729" y="11387"/>
                  </a:cubicBezTo>
                  <a:lnTo>
                    <a:pt x="7729" y="11387"/>
                  </a:lnTo>
                  <a:lnTo>
                    <a:pt x="7527" y="11387"/>
                  </a:lnTo>
                  <a:cubicBezTo>
                    <a:pt x="7520" y="11387"/>
                    <a:pt x="7512" y="11347"/>
                    <a:pt x="7508" y="11268"/>
                  </a:cubicBezTo>
                  <a:cubicBezTo>
                    <a:pt x="7503" y="11188"/>
                    <a:pt x="7499" y="11093"/>
                    <a:pt x="7499" y="10990"/>
                  </a:cubicBezTo>
                  <a:lnTo>
                    <a:pt x="7499" y="10514"/>
                  </a:lnTo>
                  <a:cubicBezTo>
                    <a:pt x="7499" y="10292"/>
                    <a:pt x="7511" y="10118"/>
                    <a:pt x="7527" y="10118"/>
                  </a:cubicBezTo>
                  <a:lnTo>
                    <a:pt x="7527" y="10118"/>
                  </a:lnTo>
                  <a:lnTo>
                    <a:pt x="7729" y="10118"/>
                  </a:lnTo>
                  <a:cubicBezTo>
                    <a:pt x="7745" y="10118"/>
                    <a:pt x="7757" y="10292"/>
                    <a:pt x="7757" y="10514"/>
                  </a:cubicBezTo>
                  <a:lnTo>
                    <a:pt x="7757" y="10990"/>
                  </a:lnTo>
                  <a:close/>
                  <a:moveTo>
                    <a:pt x="8230" y="10998"/>
                  </a:moveTo>
                  <a:cubicBezTo>
                    <a:pt x="8230" y="11220"/>
                    <a:pt x="8218" y="11395"/>
                    <a:pt x="8202" y="11395"/>
                  </a:cubicBezTo>
                  <a:lnTo>
                    <a:pt x="8202" y="11395"/>
                  </a:lnTo>
                  <a:lnTo>
                    <a:pt x="8000" y="11395"/>
                  </a:lnTo>
                  <a:cubicBezTo>
                    <a:pt x="7992" y="11395"/>
                    <a:pt x="7985" y="11355"/>
                    <a:pt x="7980" y="11276"/>
                  </a:cubicBezTo>
                  <a:cubicBezTo>
                    <a:pt x="7975" y="11196"/>
                    <a:pt x="7972" y="11101"/>
                    <a:pt x="7972" y="10998"/>
                  </a:cubicBezTo>
                  <a:lnTo>
                    <a:pt x="7972" y="10522"/>
                  </a:lnTo>
                  <a:cubicBezTo>
                    <a:pt x="7972" y="10300"/>
                    <a:pt x="7984" y="10126"/>
                    <a:pt x="8000" y="10126"/>
                  </a:cubicBezTo>
                  <a:lnTo>
                    <a:pt x="8000" y="10126"/>
                  </a:lnTo>
                  <a:lnTo>
                    <a:pt x="8202" y="10126"/>
                  </a:lnTo>
                  <a:cubicBezTo>
                    <a:pt x="8209" y="10126"/>
                    <a:pt x="8216" y="10166"/>
                    <a:pt x="8221" y="10245"/>
                  </a:cubicBezTo>
                  <a:cubicBezTo>
                    <a:pt x="8226" y="10324"/>
                    <a:pt x="8230" y="10419"/>
                    <a:pt x="8230" y="10522"/>
                  </a:cubicBezTo>
                  <a:lnTo>
                    <a:pt x="8230" y="10998"/>
                  </a:lnTo>
                  <a:close/>
                  <a:moveTo>
                    <a:pt x="8702" y="10998"/>
                  </a:moveTo>
                  <a:cubicBezTo>
                    <a:pt x="8702" y="11101"/>
                    <a:pt x="8699" y="11204"/>
                    <a:pt x="8694" y="11276"/>
                  </a:cubicBezTo>
                  <a:cubicBezTo>
                    <a:pt x="8688" y="11347"/>
                    <a:pt x="8682" y="11395"/>
                    <a:pt x="8674" y="11395"/>
                  </a:cubicBezTo>
                  <a:lnTo>
                    <a:pt x="8674" y="11395"/>
                  </a:lnTo>
                  <a:lnTo>
                    <a:pt x="8472" y="11395"/>
                  </a:lnTo>
                  <a:cubicBezTo>
                    <a:pt x="8465" y="11395"/>
                    <a:pt x="8458" y="11355"/>
                    <a:pt x="8453" y="11276"/>
                  </a:cubicBezTo>
                  <a:cubicBezTo>
                    <a:pt x="8448" y="11196"/>
                    <a:pt x="8444" y="11101"/>
                    <a:pt x="8444" y="10998"/>
                  </a:cubicBezTo>
                  <a:lnTo>
                    <a:pt x="8444" y="10522"/>
                  </a:lnTo>
                  <a:cubicBezTo>
                    <a:pt x="8444" y="10300"/>
                    <a:pt x="8456" y="10126"/>
                    <a:pt x="8472" y="10126"/>
                  </a:cubicBezTo>
                  <a:lnTo>
                    <a:pt x="8472" y="10126"/>
                  </a:lnTo>
                  <a:lnTo>
                    <a:pt x="8674" y="10126"/>
                  </a:lnTo>
                  <a:cubicBezTo>
                    <a:pt x="8690" y="10126"/>
                    <a:pt x="8702" y="10300"/>
                    <a:pt x="8702" y="10522"/>
                  </a:cubicBezTo>
                  <a:lnTo>
                    <a:pt x="8702" y="10998"/>
                  </a:lnTo>
                  <a:close/>
                  <a:moveTo>
                    <a:pt x="9175" y="11014"/>
                  </a:moveTo>
                  <a:cubicBezTo>
                    <a:pt x="9175" y="11236"/>
                    <a:pt x="9163" y="11410"/>
                    <a:pt x="9147" y="11410"/>
                  </a:cubicBezTo>
                  <a:lnTo>
                    <a:pt x="9147" y="11410"/>
                  </a:lnTo>
                  <a:lnTo>
                    <a:pt x="8945" y="11410"/>
                  </a:lnTo>
                  <a:cubicBezTo>
                    <a:pt x="8929" y="11410"/>
                    <a:pt x="8917" y="11236"/>
                    <a:pt x="8917" y="11014"/>
                  </a:cubicBezTo>
                  <a:lnTo>
                    <a:pt x="8917" y="10538"/>
                  </a:lnTo>
                  <a:cubicBezTo>
                    <a:pt x="8917" y="10435"/>
                    <a:pt x="8920" y="10332"/>
                    <a:pt x="8925" y="10261"/>
                  </a:cubicBezTo>
                  <a:cubicBezTo>
                    <a:pt x="8931" y="10189"/>
                    <a:pt x="8938" y="10142"/>
                    <a:pt x="8945" y="10142"/>
                  </a:cubicBezTo>
                  <a:lnTo>
                    <a:pt x="8945" y="10142"/>
                  </a:lnTo>
                  <a:lnTo>
                    <a:pt x="9147" y="10142"/>
                  </a:lnTo>
                  <a:cubicBezTo>
                    <a:pt x="9154" y="10142"/>
                    <a:pt x="9162" y="10181"/>
                    <a:pt x="9167" y="10261"/>
                  </a:cubicBezTo>
                  <a:cubicBezTo>
                    <a:pt x="9172" y="10332"/>
                    <a:pt x="9175" y="10435"/>
                    <a:pt x="9175" y="10538"/>
                  </a:cubicBezTo>
                  <a:lnTo>
                    <a:pt x="9175" y="11014"/>
                  </a:lnTo>
                  <a:close/>
                  <a:moveTo>
                    <a:pt x="9647" y="11014"/>
                  </a:moveTo>
                  <a:cubicBezTo>
                    <a:pt x="9647" y="11236"/>
                    <a:pt x="9635" y="11410"/>
                    <a:pt x="9620" y="11410"/>
                  </a:cubicBezTo>
                  <a:cubicBezTo>
                    <a:pt x="9620" y="11410"/>
                    <a:pt x="9620" y="11410"/>
                    <a:pt x="9620" y="11410"/>
                  </a:cubicBezTo>
                  <a:lnTo>
                    <a:pt x="9417" y="11410"/>
                  </a:lnTo>
                  <a:cubicBezTo>
                    <a:pt x="9410" y="11410"/>
                    <a:pt x="9403" y="11371"/>
                    <a:pt x="9398" y="11292"/>
                  </a:cubicBezTo>
                  <a:cubicBezTo>
                    <a:pt x="9393" y="11220"/>
                    <a:pt x="9389" y="11117"/>
                    <a:pt x="9389" y="11014"/>
                  </a:cubicBezTo>
                  <a:lnTo>
                    <a:pt x="9389" y="10538"/>
                  </a:lnTo>
                  <a:cubicBezTo>
                    <a:pt x="9389" y="10316"/>
                    <a:pt x="9402" y="10142"/>
                    <a:pt x="9417" y="10142"/>
                  </a:cubicBezTo>
                  <a:lnTo>
                    <a:pt x="9417" y="10142"/>
                  </a:lnTo>
                  <a:lnTo>
                    <a:pt x="9620" y="10142"/>
                  </a:lnTo>
                  <a:cubicBezTo>
                    <a:pt x="9627" y="10142"/>
                    <a:pt x="9634" y="10181"/>
                    <a:pt x="9639" y="10261"/>
                  </a:cubicBezTo>
                  <a:cubicBezTo>
                    <a:pt x="9644" y="10340"/>
                    <a:pt x="9647" y="10435"/>
                    <a:pt x="9647" y="10538"/>
                  </a:cubicBezTo>
                  <a:lnTo>
                    <a:pt x="9647" y="11014"/>
                  </a:lnTo>
                  <a:close/>
                  <a:moveTo>
                    <a:pt x="10120" y="11022"/>
                  </a:moveTo>
                  <a:cubicBezTo>
                    <a:pt x="10120" y="11125"/>
                    <a:pt x="10117" y="11228"/>
                    <a:pt x="10112" y="11299"/>
                  </a:cubicBezTo>
                  <a:cubicBezTo>
                    <a:pt x="10107" y="11371"/>
                    <a:pt x="10100" y="11418"/>
                    <a:pt x="10092" y="11418"/>
                  </a:cubicBezTo>
                  <a:lnTo>
                    <a:pt x="10092" y="11418"/>
                  </a:lnTo>
                  <a:lnTo>
                    <a:pt x="9890" y="11418"/>
                  </a:lnTo>
                  <a:cubicBezTo>
                    <a:pt x="9883" y="11418"/>
                    <a:pt x="9876" y="11379"/>
                    <a:pt x="9871" y="11299"/>
                  </a:cubicBezTo>
                  <a:cubicBezTo>
                    <a:pt x="9866" y="11228"/>
                    <a:pt x="9862" y="11125"/>
                    <a:pt x="9862" y="11022"/>
                  </a:cubicBezTo>
                  <a:lnTo>
                    <a:pt x="9862" y="10546"/>
                  </a:lnTo>
                  <a:cubicBezTo>
                    <a:pt x="9862" y="10324"/>
                    <a:pt x="9874" y="10150"/>
                    <a:pt x="9890" y="10150"/>
                  </a:cubicBezTo>
                  <a:lnTo>
                    <a:pt x="9890" y="10150"/>
                  </a:lnTo>
                  <a:lnTo>
                    <a:pt x="10092" y="10150"/>
                  </a:lnTo>
                  <a:cubicBezTo>
                    <a:pt x="10100" y="10150"/>
                    <a:pt x="10107" y="10189"/>
                    <a:pt x="10112" y="10269"/>
                  </a:cubicBezTo>
                  <a:cubicBezTo>
                    <a:pt x="10117" y="10340"/>
                    <a:pt x="10120" y="10443"/>
                    <a:pt x="10120" y="10546"/>
                  </a:cubicBezTo>
                  <a:lnTo>
                    <a:pt x="10120" y="11022"/>
                  </a:lnTo>
                  <a:close/>
                  <a:moveTo>
                    <a:pt x="10592" y="11030"/>
                  </a:moveTo>
                  <a:cubicBezTo>
                    <a:pt x="10592" y="11133"/>
                    <a:pt x="10589" y="11236"/>
                    <a:pt x="10584" y="11307"/>
                  </a:cubicBezTo>
                  <a:cubicBezTo>
                    <a:pt x="10578" y="11379"/>
                    <a:pt x="10572" y="11426"/>
                    <a:pt x="10565" y="11426"/>
                  </a:cubicBezTo>
                  <a:lnTo>
                    <a:pt x="10565" y="11426"/>
                  </a:lnTo>
                  <a:lnTo>
                    <a:pt x="10362" y="11426"/>
                  </a:lnTo>
                  <a:cubicBezTo>
                    <a:pt x="10355" y="11426"/>
                    <a:pt x="10348" y="11387"/>
                    <a:pt x="10343" y="11307"/>
                  </a:cubicBezTo>
                  <a:cubicBezTo>
                    <a:pt x="10338" y="11236"/>
                    <a:pt x="10335" y="11133"/>
                    <a:pt x="10335" y="11030"/>
                  </a:cubicBezTo>
                  <a:lnTo>
                    <a:pt x="10335" y="10554"/>
                  </a:lnTo>
                  <a:cubicBezTo>
                    <a:pt x="10335" y="10332"/>
                    <a:pt x="10347" y="10158"/>
                    <a:pt x="10362" y="10158"/>
                  </a:cubicBezTo>
                  <a:lnTo>
                    <a:pt x="10362" y="10158"/>
                  </a:lnTo>
                  <a:lnTo>
                    <a:pt x="10565" y="10158"/>
                  </a:lnTo>
                  <a:cubicBezTo>
                    <a:pt x="10580" y="10158"/>
                    <a:pt x="10592" y="10332"/>
                    <a:pt x="10592" y="10554"/>
                  </a:cubicBezTo>
                  <a:lnTo>
                    <a:pt x="10592" y="11030"/>
                  </a:lnTo>
                  <a:close/>
                  <a:moveTo>
                    <a:pt x="11065" y="11038"/>
                  </a:moveTo>
                  <a:cubicBezTo>
                    <a:pt x="11065" y="11141"/>
                    <a:pt x="11062" y="11244"/>
                    <a:pt x="11057" y="11315"/>
                  </a:cubicBezTo>
                  <a:cubicBezTo>
                    <a:pt x="11051" y="11387"/>
                    <a:pt x="11045" y="11434"/>
                    <a:pt x="11038" y="11434"/>
                  </a:cubicBezTo>
                  <a:lnTo>
                    <a:pt x="11038" y="11434"/>
                  </a:lnTo>
                  <a:lnTo>
                    <a:pt x="10835" y="11434"/>
                  </a:lnTo>
                  <a:cubicBezTo>
                    <a:pt x="10820" y="11434"/>
                    <a:pt x="10807" y="11260"/>
                    <a:pt x="10807" y="11038"/>
                  </a:cubicBezTo>
                  <a:lnTo>
                    <a:pt x="10807" y="10562"/>
                  </a:lnTo>
                  <a:cubicBezTo>
                    <a:pt x="10807" y="10459"/>
                    <a:pt x="10810" y="10356"/>
                    <a:pt x="10816" y="10284"/>
                  </a:cubicBezTo>
                  <a:cubicBezTo>
                    <a:pt x="10821" y="10213"/>
                    <a:pt x="10830" y="10181"/>
                    <a:pt x="10835" y="10166"/>
                  </a:cubicBezTo>
                  <a:lnTo>
                    <a:pt x="11038" y="10173"/>
                  </a:lnTo>
                  <a:cubicBezTo>
                    <a:pt x="11053" y="10173"/>
                    <a:pt x="11065" y="10348"/>
                    <a:pt x="11065" y="10570"/>
                  </a:cubicBezTo>
                  <a:lnTo>
                    <a:pt x="11065" y="11038"/>
                  </a:lnTo>
                  <a:close/>
                  <a:moveTo>
                    <a:pt x="11520" y="11046"/>
                  </a:moveTo>
                  <a:cubicBezTo>
                    <a:pt x="11520" y="11268"/>
                    <a:pt x="11508" y="11442"/>
                    <a:pt x="11492" y="11442"/>
                  </a:cubicBezTo>
                  <a:lnTo>
                    <a:pt x="11492" y="11442"/>
                  </a:lnTo>
                  <a:lnTo>
                    <a:pt x="11394" y="11442"/>
                  </a:lnTo>
                  <a:cubicBezTo>
                    <a:pt x="11394" y="11442"/>
                    <a:pt x="11394" y="11442"/>
                    <a:pt x="11394" y="11442"/>
                  </a:cubicBezTo>
                  <a:lnTo>
                    <a:pt x="11308" y="11442"/>
                  </a:lnTo>
                  <a:cubicBezTo>
                    <a:pt x="11292" y="11442"/>
                    <a:pt x="11280" y="11268"/>
                    <a:pt x="11280" y="11046"/>
                  </a:cubicBezTo>
                  <a:lnTo>
                    <a:pt x="11280" y="10570"/>
                  </a:lnTo>
                  <a:cubicBezTo>
                    <a:pt x="11280" y="10348"/>
                    <a:pt x="11292" y="10173"/>
                    <a:pt x="11308" y="10173"/>
                  </a:cubicBezTo>
                  <a:lnTo>
                    <a:pt x="11308" y="10173"/>
                  </a:lnTo>
                  <a:lnTo>
                    <a:pt x="11394" y="10173"/>
                  </a:lnTo>
                  <a:cubicBezTo>
                    <a:pt x="11394" y="10173"/>
                    <a:pt x="11394" y="10173"/>
                    <a:pt x="11394" y="10173"/>
                  </a:cubicBezTo>
                  <a:lnTo>
                    <a:pt x="11394" y="10173"/>
                  </a:lnTo>
                  <a:lnTo>
                    <a:pt x="11492" y="10173"/>
                  </a:lnTo>
                  <a:cubicBezTo>
                    <a:pt x="11499" y="10173"/>
                    <a:pt x="11506" y="10213"/>
                    <a:pt x="11511" y="10292"/>
                  </a:cubicBezTo>
                  <a:cubicBezTo>
                    <a:pt x="11516" y="10372"/>
                    <a:pt x="11520" y="10467"/>
                    <a:pt x="11520" y="10570"/>
                  </a:cubicBezTo>
                  <a:lnTo>
                    <a:pt x="11520" y="11046"/>
                  </a:lnTo>
                  <a:close/>
                  <a:moveTo>
                    <a:pt x="11993" y="11054"/>
                  </a:moveTo>
                  <a:cubicBezTo>
                    <a:pt x="11993" y="11276"/>
                    <a:pt x="11980" y="11450"/>
                    <a:pt x="11965" y="11450"/>
                  </a:cubicBezTo>
                  <a:lnTo>
                    <a:pt x="11965" y="11450"/>
                  </a:lnTo>
                  <a:lnTo>
                    <a:pt x="11762" y="11450"/>
                  </a:lnTo>
                  <a:cubicBezTo>
                    <a:pt x="11747" y="11450"/>
                    <a:pt x="11735" y="11276"/>
                    <a:pt x="11735" y="11054"/>
                  </a:cubicBezTo>
                  <a:lnTo>
                    <a:pt x="11735" y="10578"/>
                  </a:lnTo>
                  <a:cubicBezTo>
                    <a:pt x="11735" y="10475"/>
                    <a:pt x="11738" y="10372"/>
                    <a:pt x="11743" y="10300"/>
                  </a:cubicBezTo>
                  <a:cubicBezTo>
                    <a:pt x="11748" y="10229"/>
                    <a:pt x="11755" y="10181"/>
                    <a:pt x="11762" y="10181"/>
                  </a:cubicBezTo>
                  <a:lnTo>
                    <a:pt x="11762" y="10181"/>
                  </a:lnTo>
                  <a:lnTo>
                    <a:pt x="11965" y="10181"/>
                  </a:lnTo>
                  <a:cubicBezTo>
                    <a:pt x="11972" y="10181"/>
                    <a:pt x="11979" y="10221"/>
                    <a:pt x="11984" y="10300"/>
                  </a:cubicBezTo>
                  <a:cubicBezTo>
                    <a:pt x="11989" y="10380"/>
                    <a:pt x="11993" y="10475"/>
                    <a:pt x="11993" y="10578"/>
                  </a:cubicBezTo>
                  <a:lnTo>
                    <a:pt x="11993" y="11054"/>
                  </a:lnTo>
                  <a:close/>
                  <a:moveTo>
                    <a:pt x="12465" y="11062"/>
                  </a:moveTo>
                  <a:cubicBezTo>
                    <a:pt x="12465" y="11284"/>
                    <a:pt x="12453" y="11458"/>
                    <a:pt x="12437" y="11458"/>
                  </a:cubicBezTo>
                  <a:cubicBezTo>
                    <a:pt x="12437" y="11458"/>
                    <a:pt x="12437" y="11458"/>
                    <a:pt x="12437" y="11458"/>
                  </a:cubicBezTo>
                  <a:lnTo>
                    <a:pt x="12235" y="11458"/>
                  </a:lnTo>
                  <a:cubicBezTo>
                    <a:pt x="12228" y="11458"/>
                    <a:pt x="12220" y="11418"/>
                    <a:pt x="12215" y="11339"/>
                  </a:cubicBezTo>
                  <a:cubicBezTo>
                    <a:pt x="12211" y="11268"/>
                    <a:pt x="12207" y="11165"/>
                    <a:pt x="12207" y="11062"/>
                  </a:cubicBezTo>
                  <a:lnTo>
                    <a:pt x="12207" y="10586"/>
                  </a:lnTo>
                  <a:cubicBezTo>
                    <a:pt x="12207" y="10364"/>
                    <a:pt x="12219" y="10189"/>
                    <a:pt x="12235" y="10189"/>
                  </a:cubicBezTo>
                  <a:lnTo>
                    <a:pt x="12235" y="10189"/>
                  </a:lnTo>
                  <a:lnTo>
                    <a:pt x="12437" y="10189"/>
                  </a:lnTo>
                  <a:cubicBezTo>
                    <a:pt x="12444" y="10189"/>
                    <a:pt x="12452" y="10229"/>
                    <a:pt x="12457" y="10308"/>
                  </a:cubicBezTo>
                  <a:cubicBezTo>
                    <a:pt x="12462" y="10380"/>
                    <a:pt x="12465" y="10483"/>
                    <a:pt x="12465" y="10586"/>
                  </a:cubicBezTo>
                  <a:lnTo>
                    <a:pt x="12465" y="11062"/>
                  </a:lnTo>
                  <a:close/>
                  <a:moveTo>
                    <a:pt x="12938" y="11069"/>
                  </a:moveTo>
                  <a:cubicBezTo>
                    <a:pt x="12938" y="11173"/>
                    <a:pt x="12935" y="11276"/>
                    <a:pt x="12929" y="11347"/>
                  </a:cubicBezTo>
                  <a:cubicBezTo>
                    <a:pt x="12924" y="11418"/>
                    <a:pt x="12917" y="11466"/>
                    <a:pt x="12910" y="11466"/>
                  </a:cubicBezTo>
                  <a:lnTo>
                    <a:pt x="12910" y="11466"/>
                  </a:lnTo>
                  <a:lnTo>
                    <a:pt x="12708" y="11466"/>
                  </a:lnTo>
                  <a:cubicBezTo>
                    <a:pt x="12692" y="11466"/>
                    <a:pt x="12680" y="11292"/>
                    <a:pt x="12680" y="11069"/>
                  </a:cubicBezTo>
                  <a:lnTo>
                    <a:pt x="12680" y="10594"/>
                  </a:lnTo>
                  <a:cubicBezTo>
                    <a:pt x="12680" y="10491"/>
                    <a:pt x="12683" y="10388"/>
                    <a:pt x="12688" y="10316"/>
                  </a:cubicBezTo>
                  <a:cubicBezTo>
                    <a:pt x="12693" y="10245"/>
                    <a:pt x="12700" y="10197"/>
                    <a:pt x="12708" y="10197"/>
                  </a:cubicBezTo>
                  <a:lnTo>
                    <a:pt x="12708" y="10197"/>
                  </a:lnTo>
                  <a:lnTo>
                    <a:pt x="12910" y="10197"/>
                  </a:lnTo>
                  <a:cubicBezTo>
                    <a:pt x="12926" y="10197"/>
                    <a:pt x="12938" y="10372"/>
                    <a:pt x="12938" y="10594"/>
                  </a:cubicBezTo>
                  <a:lnTo>
                    <a:pt x="12938" y="11069"/>
                  </a:lnTo>
                  <a:close/>
                  <a:moveTo>
                    <a:pt x="13410" y="11077"/>
                  </a:moveTo>
                  <a:cubicBezTo>
                    <a:pt x="13410" y="11181"/>
                    <a:pt x="13407" y="11284"/>
                    <a:pt x="13402" y="11355"/>
                  </a:cubicBezTo>
                  <a:cubicBezTo>
                    <a:pt x="13396" y="11426"/>
                    <a:pt x="13390" y="11474"/>
                    <a:pt x="13382" y="11474"/>
                  </a:cubicBezTo>
                  <a:lnTo>
                    <a:pt x="13382" y="11474"/>
                  </a:lnTo>
                  <a:lnTo>
                    <a:pt x="13180" y="11474"/>
                  </a:lnTo>
                  <a:cubicBezTo>
                    <a:pt x="13173" y="11474"/>
                    <a:pt x="13166" y="11434"/>
                    <a:pt x="13161" y="11355"/>
                  </a:cubicBezTo>
                  <a:cubicBezTo>
                    <a:pt x="13156" y="11276"/>
                    <a:pt x="13152" y="11181"/>
                    <a:pt x="13152" y="11077"/>
                  </a:cubicBezTo>
                  <a:lnTo>
                    <a:pt x="13152" y="10602"/>
                  </a:lnTo>
                  <a:cubicBezTo>
                    <a:pt x="13152" y="10380"/>
                    <a:pt x="13166" y="10221"/>
                    <a:pt x="13180" y="10205"/>
                  </a:cubicBezTo>
                  <a:lnTo>
                    <a:pt x="13382" y="10213"/>
                  </a:lnTo>
                  <a:cubicBezTo>
                    <a:pt x="13398" y="10213"/>
                    <a:pt x="13410" y="10388"/>
                    <a:pt x="13410" y="10610"/>
                  </a:cubicBezTo>
                  <a:lnTo>
                    <a:pt x="13410" y="11077"/>
                  </a:lnTo>
                  <a:close/>
                  <a:moveTo>
                    <a:pt x="13883" y="11085"/>
                  </a:moveTo>
                  <a:cubicBezTo>
                    <a:pt x="13883" y="11188"/>
                    <a:pt x="13880" y="11292"/>
                    <a:pt x="13875" y="11363"/>
                  </a:cubicBezTo>
                  <a:cubicBezTo>
                    <a:pt x="13870" y="11434"/>
                    <a:pt x="13862" y="11482"/>
                    <a:pt x="13855" y="11482"/>
                  </a:cubicBezTo>
                  <a:lnTo>
                    <a:pt x="13855" y="11482"/>
                  </a:lnTo>
                  <a:lnTo>
                    <a:pt x="13653" y="11482"/>
                  </a:lnTo>
                  <a:cubicBezTo>
                    <a:pt x="13646" y="11482"/>
                    <a:pt x="13638" y="11442"/>
                    <a:pt x="13633" y="11363"/>
                  </a:cubicBezTo>
                  <a:cubicBezTo>
                    <a:pt x="13628" y="11284"/>
                    <a:pt x="13625" y="11188"/>
                    <a:pt x="13625" y="11085"/>
                  </a:cubicBezTo>
                  <a:lnTo>
                    <a:pt x="13625" y="10610"/>
                  </a:lnTo>
                  <a:cubicBezTo>
                    <a:pt x="13625" y="10388"/>
                    <a:pt x="13637" y="10213"/>
                    <a:pt x="13653" y="10213"/>
                  </a:cubicBezTo>
                  <a:lnTo>
                    <a:pt x="13653" y="10213"/>
                  </a:lnTo>
                  <a:lnTo>
                    <a:pt x="13855" y="10213"/>
                  </a:lnTo>
                  <a:cubicBezTo>
                    <a:pt x="13871" y="10213"/>
                    <a:pt x="13883" y="10388"/>
                    <a:pt x="13883" y="10610"/>
                  </a:cubicBezTo>
                  <a:lnTo>
                    <a:pt x="13883" y="11085"/>
                  </a:lnTo>
                  <a:close/>
                  <a:moveTo>
                    <a:pt x="14355" y="11093"/>
                  </a:moveTo>
                  <a:cubicBezTo>
                    <a:pt x="14355" y="11315"/>
                    <a:pt x="14343" y="11490"/>
                    <a:pt x="14328" y="11490"/>
                  </a:cubicBezTo>
                  <a:lnTo>
                    <a:pt x="14328" y="11490"/>
                  </a:lnTo>
                  <a:lnTo>
                    <a:pt x="14125" y="11490"/>
                  </a:lnTo>
                  <a:cubicBezTo>
                    <a:pt x="14118" y="11490"/>
                    <a:pt x="14111" y="11450"/>
                    <a:pt x="14106" y="11371"/>
                  </a:cubicBezTo>
                  <a:cubicBezTo>
                    <a:pt x="14101" y="11292"/>
                    <a:pt x="14097" y="11196"/>
                    <a:pt x="14097" y="11093"/>
                  </a:cubicBezTo>
                  <a:lnTo>
                    <a:pt x="14097" y="10618"/>
                  </a:lnTo>
                  <a:cubicBezTo>
                    <a:pt x="14097" y="10395"/>
                    <a:pt x="14110" y="10221"/>
                    <a:pt x="14125" y="10221"/>
                  </a:cubicBezTo>
                  <a:lnTo>
                    <a:pt x="14125" y="10221"/>
                  </a:lnTo>
                  <a:lnTo>
                    <a:pt x="14328" y="10221"/>
                  </a:lnTo>
                  <a:cubicBezTo>
                    <a:pt x="14335" y="10221"/>
                    <a:pt x="14342" y="10261"/>
                    <a:pt x="14347" y="10340"/>
                  </a:cubicBezTo>
                  <a:cubicBezTo>
                    <a:pt x="14352" y="10419"/>
                    <a:pt x="14355" y="10514"/>
                    <a:pt x="14355" y="10618"/>
                  </a:cubicBezTo>
                  <a:lnTo>
                    <a:pt x="14355" y="11093"/>
                  </a:lnTo>
                  <a:close/>
                  <a:moveTo>
                    <a:pt x="14828" y="11093"/>
                  </a:moveTo>
                  <a:cubicBezTo>
                    <a:pt x="14828" y="11196"/>
                    <a:pt x="14825" y="11299"/>
                    <a:pt x="14820" y="11371"/>
                  </a:cubicBezTo>
                  <a:cubicBezTo>
                    <a:pt x="14814" y="11442"/>
                    <a:pt x="14808" y="11490"/>
                    <a:pt x="14800" y="11490"/>
                  </a:cubicBezTo>
                  <a:lnTo>
                    <a:pt x="14800" y="11490"/>
                  </a:lnTo>
                  <a:lnTo>
                    <a:pt x="14598" y="11490"/>
                  </a:lnTo>
                  <a:cubicBezTo>
                    <a:pt x="14591" y="11490"/>
                    <a:pt x="14583" y="11450"/>
                    <a:pt x="14579" y="11371"/>
                  </a:cubicBezTo>
                  <a:cubicBezTo>
                    <a:pt x="14574" y="11292"/>
                    <a:pt x="14570" y="11196"/>
                    <a:pt x="14570" y="11093"/>
                  </a:cubicBezTo>
                  <a:lnTo>
                    <a:pt x="14570" y="10618"/>
                  </a:lnTo>
                  <a:cubicBezTo>
                    <a:pt x="14570" y="10395"/>
                    <a:pt x="14582" y="10221"/>
                    <a:pt x="14598" y="10221"/>
                  </a:cubicBezTo>
                  <a:lnTo>
                    <a:pt x="14598" y="10221"/>
                  </a:lnTo>
                  <a:lnTo>
                    <a:pt x="14800" y="10221"/>
                  </a:lnTo>
                  <a:cubicBezTo>
                    <a:pt x="14816" y="10221"/>
                    <a:pt x="14828" y="10395"/>
                    <a:pt x="14828" y="10618"/>
                  </a:cubicBezTo>
                  <a:lnTo>
                    <a:pt x="14828" y="11093"/>
                  </a:lnTo>
                  <a:close/>
                  <a:moveTo>
                    <a:pt x="15300" y="11101"/>
                  </a:moveTo>
                  <a:cubicBezTo>
                    <a:pt x="15300" y="11323"/>
                    <a:pt x="15288" y="11498"/>
                    <a:pt x="15273" y="11498"/>
                  </a:cubicBezTo>
                  <a:cubicBezTo>
                    <a:pt x="15273" y="11498"/>
                    <a:pt x="15273" y="11498"/>
                    <a:pt x="15273" y="11498"/>
                  </a:cubicBezTo>
                  <a:lnTo>
                    <a:pt x="15070" y="11498"/>
                  </a:lnTo>
                  <a:cubicBezTo>
                    <a:pt x="15063" y="11498"/>
                    <a:pt x="15056" y="11458"/>
                    <a:pt x="15051" y="11379"/>
                  </a:cubicBezTo>
                  <a:cubicBezTo>
                    <a:pt x="15046" y="11307"/>
                    <a:pt x="15043" y="11204"/>
                    <a:pt x="15043" y="11101"/>
                  </a:cubicBezTo>
                  <a:lnTo>
                    <a:pt x="15043" y="10625"/>
                  </a:lnTo>
                  <a:cubicBezTo>
                    <a:pt x="15043" y="10403"/>
                    <a:pt x="15055" y="10229"/>
                    <a:pt x="15070" y="10229"/>
                  </a:cubicBezTo>
                  <a:lnTo>
                    <a:pt x="15070" y="10229"/>
                  </a:lnTo>
                  <a:lnTo>
                    <a:pt x="15273" y="10229"/>
                  </a:lnTo>
                  <a:cubicBezTo>
                    <a:pt x="15280" y="10229"/>
                    <a:pt x="15287" y="10269"/>
                    <a:pt x="15292" y="10348"/>
                  </a:cubicBezTo>
                  <a:cubicBezTo>
                    <a:pt x="15297" y="10419"/>
                    <a:pt x="15300" y="10522"/>
                    <a:pt x="15300" y="10625"/>
                  </a:cubicBezTo>
                  <a:lnTo>
                    <a:pt x="15300" y="11101"/>
                  </a:lnTo>
                  <a:close/>
                  <a:moveTo>
                    <a:pt x="15761" y="11109"/>
                  </a:moveTo>
                  <a:cubicBezTo>
                    <a:pt x="15761" y="11331"/>
                    <a:pt x="15749" y="11506"/>
                    <a:pt x="15733" y="11506"/>
                  </a:cubicBezTo>
                  <a:lnTo>
                    <a:pt x="15733" y="11506"/>
                  </a:lnTo>
                  <a:lnTo>
                    <a:pt x="15635" y="11506"/>
                  </a:lnTo>
                  <a:cubicBezTo>
                    <a:pt x="15635" y="11506"/>
                    <a:pt x="15635" y="11506"/>
                    <a:pt x="15635" y="11506"/>
                  </a:cubicBezTo>
                  <a:lnTo>
                    <a:pt x="15543" y="11506"/>
                  </a:lnTo>
                  <a:cubicBezTo>
                    <a:pt x="15536" y="11506"/>
                    <a:pt x="15529" y="11466"/>
                    <a:pt x="15524" y="11387"/>
                  </a:cubicBezTo>
                  <a:cubicBezTo>
                    <a:pt x="15519" y="11307"/>
                    <a:pt x="15516" y="11212"/>
                    <a:pt x="15516" y="11109"/>
                  </a:cubicBezTo>
                  <a:lnTo>
                    <a:pt x="15516" y="10633"/>
                  </a:lnTo>
                  <a:cubicBezTo>
                    <a:pt x="15516" y="10411"/>
                    <a:pt x="15528" y="10237"/>
                    <a:pt x="15543" y="10237"/>
                  </a:cubicBezTo>
                  <a:cubicBezTo>
                    <a:pt x="15543" y="10237"/>
                    <a:pt x="15543" y="10237"/>
                    <a:pt x="15543" y="10237"/>
                  </a:cubicBezTo>
                  <a:lnTo>
                    <a:pt x="15642" y="10237"/>
                  </a:lnTo>
                  <a:cubicBezTo>
                    <a:pt x="15642" y="10237"/>
                    <a:pt x="15642" y="10237"/>
                    <a:pt x="15643" y="10237"/>
                  </a:cubicBezTo>
                  <a:lnTo>
                    <a:pt x="15734" y="10237"/>
                  </a:lnTo>
                  <a:cubicBezTo>
                    <a:pt x="15741" y="10237"/>
                    <a:pt x="15748" y="10277"/>
                    <a:pt x="15753" y="10356"/>
                  </a:cubicBezTo>
                  <a:cubicBezTo>
                    <a:pt x="15758" y="10435"/>
                    <a:pt x="15761" y="10530"/>
                    <a:pt x="15761" y="10633"/>
                  </a:cubicBezTo>
                  <a:lnTo>
                    <a:pt x="15761" y="11109"/>
                  </a:lnTo>
                  <a:close/>
                  <a:moveTo>
                    <a:pt x="16233" y="11117"/>
                  </a:moveTo>
                  <a:cubicBezTo>
                    <a:pt x="16233" y="11220"/>
                    <a:pt x="16230" y="11323"/>
                    <a:pt x="16225" y="11395"/>
                  </a:cubicBezTo>
                  <a:cubicBezTo>
                    <a:pt x="16220" y="11466"/>
                    <a:pt x="16213" y="11514"/>
                    <a:pt x="16206" y="11514"/>
                  </a:cubicBezTo>
                  <a:lnTo>
                    <a:pt x="16206" y="11514"/>
                  </a:lnTo>
                  <a:lnTo>
                    <a:pt x="16003" y="11514"/>
                  </a:lnTo>
                  <a:cubicBezTo>
                    <a:pt x="15988" y="11514"/>
                    <a:pt x="15976" y="11339"/>
                    <a:pt x="15976" y="11117"/>
                  </a:cubicBezTo>
                  <a:lnTo>
                    <a:pt x="15976" y="10641"/>
                  </a:lnTo>
                  <a:cubicBezTo>
                    <a:pt x="15976" y="10538"/>
                    <a:pt x="15978" y="10435"/>
                    <a:pt x="15984" y="10364"/>
                  </a:cubicBezTo>
                  <a:cubicBezTo>
                    <a:pt x="15989" y="10292"/>
                    <a:pt x="15996" y="10245"/>
                    <a:pt x="16003" y="10245"/>
                  </a:cubicBezTo>
                  <a:lnTo>
                    <a:pt x="16003" y="10245"/>
                  </a:lnTo>
                  <a:lnTo>
                    <a:pt x="16206" y="10245"/>
                  </a:lnTo>
                  <a:cubicBezTo>
                    <a:pt x="16221" y="10245"/>
                    <a:pt x="16233" y="10419"/>
                    <a:pt x="16233" y="10641"/>
                  </a:cubicBezTo>
                  <a:lnTo>
                    <a:pt x="16233" y="11117"/>
                  </a:lnTo>
                  <a:close/>
                  <a:moveTo>
                    <a:pt x="16706" y="11125"/>
                  </a:moveTo>
                  <a:cubicBezTo>
                    <a:pt x="16706" y="11228"/>
                    <a:pt x="16703" y="11331"/>
                    <a:pt x="16698" y="11403"/>
                  </a:cubicBezTo>
                  <a:cubicBezTo>
                    <a:pt x="16693" y="11474"/>
                    <a:pt x="16686" y="11521"/>
                    <a:pt x="16678" y="11521"/>
                  </a:cubicBezTo>
                  <a:lnTo>
                    <a:pt x="16678" y="11521"/>
                  </a:lnTo>
                  <a:lnTo>
                    <a:pt x="16476" y="11521"/>
                  </a:lnTo>
                  <a:cubicBezTo>
                    <a:pt x="16469" y="11521"/>
                    <a:pt x="16462" y="11482"/>
                    <a:pt x="16457" y="11403"/>
                  </a:cubicBezTo>
                  <a:cubicBezTo>
                    <a:pt x="16452" y="11331"/>
                    <a:pt x="16448" y="11228"/>
                    <a:pt x="16448" y="11125"/>
                  </a:cubicBezTo>
                  <a:lnTo>
                    <a:pt x="16448" y="10649"/>
                  </a:lnTo>
                  <a:cubicBezTo>
                    <a:pt x="16448" y="10427"/>
                    <a:pt x="16460" y="10253"/>
                    <a:pt x="16476" y="10253"/>
                  </a:cubicBezTo>
                  <a:lnTo>
                    <a:pt x="16476" y="10253"/>
                  </a:lnTo>
                  <a:lnTo>
                    <a:pt x="16678" y="10253"/>
                  </a:lnTo>
                  <a:cubicBezTo>
                    <a:pt x="16694" y="10253"/>
                    <a:pt x="16706" y="10427"/>
                    <a:pt x="16706" y="10649"/>
                  </a:cubicBezTo>
                  <a:lnTo>
                    <a:pt x="16706" y="11125"/>
                  </a:lnTo>
                  <a:close/>
                  <a:moveTo>
                    <a:pt x="17178" y="11133"/>
                  </a:moveTo>
                  <a:cubicBezTo>
                    <a:pt x="17178" y="11236"/>
                    <a:pt x="17176" y="11339"/>
                    <a:pt x="17170" y="11410"/>
                  </a:cubicBezTo>
                  <a:cubicBezTo>
                    <a:pt x="17165" y="11482"/>
                    <a:pt x="17158" y="11529"/>
                    <a:pt x="17151" y="11529"/>
                  </a:cubicBezTo>
                  <a:lnTo>
                    <a:pt x="17151" y="11529"/>
                  </a:lnTo>
                  <a:lnTo>
                    <a:pt x="16948" y="11529"/>
                  </a:lnTo>
                  <a:cubicBezTo>
                    <a:pt x="16933" y="11529"/>
                    <a:pt x="16921" y="11355"/>
                    <a:pt x="16921" y="11133"/>
                  </a:cubicBezTo>
                  <a:lnTo>
                    <a:pt x="16921" y="10657"/>
                  </a:lnTo>
                  <a:cubicBezTo>
                    <a:pt x="16921" y="10554"/>
                    <a:pt x="16923" y="10451"/>
                    <a:pt x="16929" y="10380"/>
                  </a:cubicBezTo>
                  <a:cubicBezTo>
                    <a:pt x="16934" y="10308"/>
                    <a:pt x="16941" y="10261"/>
                    <a:pt x="16948" y="10261"/>
                  </a:cubicBezTo>
                  <a:lnTo>
                    <a:pt x="16948" y="10261"/>
                  </a:lnTo>
                  <a:lnTo>
                    <a:pt x="17151" y="10261"/>
                  </a:lnTo>
                  <a:cubicBezTo>
                    <a:pt x="17166" y="10261"/>
                    <a:pt x="17178" y="10435"/>
                    <a:pt x="17178" y="10657"/>
                  </a:cubicBezTo>
                  <a:lnTo>
                    <a:pt x="17178" y="11133"/>
                  </a:lnTo>
                  <a:close/>
                  <a:moveTo>
                    <a:pt x="17643" y="11418"/>
                  </a:moveTo>
                  <a:cubicBezTo>
                    <a:pt x="17638" y="11490"/>
                    <a:pt x="17631" y="11537"/>
                    <a:pt x="17624" y="11537"/>
                  </a:cubicBezTo>
                  <a:lnTo>
                    <a:pt x="17624" y="11537"/>
                  </a:lnTo>
                  <a:lnTo>
                    <a:pt x="17421" y="11537"/>
                  </a:lnTo>
                  <a:cubicBezTo>
                    <a:pt x="17406" y="11537"/>
                    <a:pt x="17394" y="11363"/>
                    <a:pt x="17394" y="11141"/>
                  </a:cubicBezTo>
                  <a:lnTo>
                    <a:pt x="17394" y="10665"/>
                  </a:lnTo>
                  <a:cubicBezTo>
                    <a:pt x="17394" y="10562"/>
                    <a:pt x="17396" y="10459"/>
                    <a:pt x="17402" y="10388"/>
                  </a:cubicBezTo>
                  <a:cubicBezTo>
                    <a:pt x="17407" y="10316"/>
                    <a:pt x="17414" y="10269"/>
                    <a:pt x="17421" y="10269"/>
                  </a:cubicBezTo>
                  <a:lnTo>
                    <a:pt x="17421" y="10269"/>
                  </a:lnTo>
                  <a:lnTo>
                    <a:pt x="17624" y="10269"/>
                  </a:lnTo>
                  <a:cubicBezTo>
                    <a:pt x="17639" y="10269"/>
                    <a:pt x="17651" y="10443"/>
                    <a:pt x="17651" y="10665"/>
                  </a:cubicBezTo>
                  <a:lnTo>
                    <a:pt x="17651" y="11141"/>
                  </a:lnTo>
                  <a:cubicBezTo>
                    <a:pt x="17651" y="11244"/>
                    <a:pt x="17648" y="11347"/>
                    <a:pt x="17643" y="11418"/>
                  </a:cubicBezTo>
                  <a:close/>
                  <a:moveTo>
                    <a:pt x="18123" y="11149"/>
                  </a:moveTo>
                  <a:cubicBezTo>
                    <a:pt x="18123" y="11371"/>
                    <a:pt x="18111" y="11545"/>
                    <a:pt x="18096" y="11545"/>
                  </a:cubicBezTo>
                  <a:lnTo>
                    <a:pt x="18096" y="11545"/>
                  </a:lnTo>
                  <a:lnTo>
                    <a:pt x="17893" y="11545"/>
                  </a:lnTo>
                  <a:cubicBezTo>
                    <a:pt x="17878" y="11545"/>
                    <a:pt x="17866" y="11371"/>
                    <a:pt x="17866" y="11149"/>
                  </a:cubicBezTo>
                  <a:lnTo>
                    <a:pt x="17866" y="10673"/>
                  </a:lnTo>
                  <a:cubicBezTo>
                    <a:pt x="17866" y="10570"/>
                    <a:pt x="17869" y="10467"/>
                    <a:pt x="17874" y="10395"/>
                  </a:cubicBezTo>
                  <a:cubicBezTo>
                    <a:pt x="17880" y="10324"/>
                    <a:pt x="17886" y="10277"/>
                    <a:pt x="17893" y="10277"/>
                  </a:cubicBezTo>
                  <a:lnTo>
                    <a:pt x="17893" y="10277"/>
                  </a:lnTo>
                  <a:lnTo>
                    <a:pt x="18096" y="10277"/>
                  </a:lnTo>
                  <a:cubicBezTo>
                    <a:pt x="18103" y="10277"/>
                    <a:pt x="18110" y="10316"/>
                    <a:pt x="18115" y="10395"/>
                  </a:cubicBezTo>
                  <a:cubicBezTo>
                    <a:pt x="18120" y="10467"/>
                    <a:pt x="18123" y="10570"/>
                    <a:pt x="18123" y="10673"/>
                  </a:cubicBezTo>
                  <a:lnTo>
                    <a:pt x="18123" y="11149"/>
                  </a:lnTo>
                  <a:close/>
                  <a:moveTo>
                    <a:pt x="18596" y="11157"/>
                  </a:moveTo>
                  <a:cubicBezTo>
                    <a:pt x="18596" y="11260"/>
                    <a:pt x="18593" y="11363"/>
                    <a:pt x="18588" y="11434"/>
                  </a:cubicBezTo>
                  <a:cubicBezTo>
                    <a:pt x="18583" y="11506"/>
                    <a:pt x="18576" y="11553"/>
                    <a:pt x="18569" y="11553"/>
                  </a:cubicBezTo>
                  <a:lnTo>
                    <a:pt x="18569" y="11553"/>
                  </a:lnTo>
                  <a:lnTo>
                    <a:pt x="18366" y="11553"/>
                  </a:lnTo>
                  <a:cubicBezTo>
                    <a:pt x="18359" y="11553"/>
                    <a:pt x="18352" y="11514"/>
                    <a:pt x="18347" y="11434"/>
                  </a:cubicBezTo>
                  <a:cubicBezTo>
                    <a:pt x="18342" y="11355"/>
                    <a:pt x="18339" y="11260"/>
                    <a:pt x="18339" y="11157"/>
                  </a:cubicBezTo>
                  <a:lnTo>
                    <a:pt x="18339" y="10681"/>
                  </a:lnTo>
                  <a:cubicBezTo>
                    <a:pt x="18339" y="10459"/>
                    <a:pt x="18351" y="10284"/>
                    <a:pt x="18366" y="10284"/>
                  </a:cubicBezTo>
                  <a:lnTo>
                    <a:pt x="18366" y="10284"/>
                  </a:lnTo>
                  <a:lnTo>
                    <a:pt x="18569" y="10284"/>
                  </a:lnTo>
                  <a:cubicBezTo>
                    <a:pt x="18584" y="10284"/>
                    <a:pt x="18596" y="10459"/>
                    <a:pt x="18596" y="10681"/>
                  </a:cubicBezTo>
                  <a:lnTo>
                    <a:pt x="18596" y="11157"/>
                  </a:lnTo>
                  <a:close/>
                  <a:moveTo>
                    <a:pt x="19069" y="11165"/>
                  </a:moveTo>
                  <a:cubicBezTo>
                    <a:pt x="19069" y="11387"/>
                    <a:pt x="19056" y="11561"/>
                    <a:pt x="19041" y="11561"/>
                  </a:cubicBezTo>
                  <a:lnTo>
                    <a:pt x="19041" y="11561"/>
                  </a:lnTo>
                  <a:lnTo>
                    <a:pt x="18838" y="11561"/>
                  </a:lnTo>
                  <a:cubicBezTo>
                    <a:pt x="18831" y="11561"/>
                    <a:pt x="18824" y="11521"/>
                    <a:pt x="18819" y="11442"/>
                  </a:cubicBezTo>
                  <a:cubicBezTo>
                    <a:pt x="18814" y="11371"/>
                    <a:pt x="18811" y="11268"/>
                    <a:pt x="18811" y="11165"/>
                  </a:cubicBezTo>
                  <a:lnTo>
                    <a:pt x="18811" y="10689"/>
                  </a:lnTo>
                  <a:cubicBezTo>
                    <a:pt x="18811" y="10467"/>
                    <a:pt x="18823" y="10292"/>
                    <a:pt x="18838" y="10292"/>
                  </a:cubicBezTo>
                  <a:lnTo>
                    <a:pt x="18838" y="10292"/>
                  </a:lnTo>
                  <a:lnTo>
                    <a:pt x="19041" y="10292"/>
                  </a:lnTo>
                  <a:cubicBezTo>
                    <a:pt x="19048" y="10292"/>
                    <a:pt x="19055" y="10332"/>
                    <a:pt x="19060" y="10411"/>
                  </a:cubicBezTo>
                  <a:cubicBezTo>
                    <a:pt x="19065" y="10483"/>
                    <a:pt x="19069" y="10586"/>
                    <a:pt x="19069" y="10689"/>
                  </a:cubicBezTo>
                  <a:lnTo>
                    <a:pt x="19069" y="11165"/>
                  </a:lnTo>
                  <a:close/>
                  <a:moveTo>
                    <a:pt x="19541" y="11173"/>
                  </a:moveTo>
                  <a:cubicBezTo>
                    <a:pt x="19541" y="11395"/>
                    <a:pt x="19529" y="11569"/>
                    <a:pt x="19514" y="11569"/>
                  </a:cubicBezTo>
                  <a:lnTo>
                    <a:pt x="19514" y="11569"/>
                  </a:lnTo>
                  <a:lnTo>
                    <a:pt x="19311" y="11569"/>
                  </a:lnTo>
                  <a:cubicBezTo>
                    <a:pt x="19304" y="11569"/>
                    <a:pt x="19297" y="11529"/>
                    <a:pt x="19292" y="11450"/>
                  </a:cubicBezTo>
                  <a:cubicBezTo>
                    <a:pt x="19287" y="11379"/>
                    <a:pt x="19284" y="11276"/>
                    <a:pt x="19284" y="11173"/>
                  </a:cubicBezTo>
                  <a:lnTo>
                    <a:pt x="19284" y="10697"/>
                  </a:lnTo>
                  <a:cubicBezTo>
                    <a:pt x="19284" y="10475"/>
                    <a:pt x="19296" y="10300"/>
                    <a:pt x="19311" y="10300"/>
                  </a:cubicBezTo>
                  <a:lnTo>
                    <a:pt x="19311" y="10300"/>
                  </a:lnTo>
                  <a:lnTo>
                    <a:pt x="19514" y="10300"/>
                  </a:lnTo>
                  <a:cubicBezTo>
                    <a:pt x="19521" y="10300"/>
                    <a:pt x="19528" y="10340"/>
                    <a:pt x="19533" y="10419"/>
                  </a:cubicBezTo>
                  <a:cubicBezTo>
                    <a:pt x="19538" y="10499"/>
                    <a:pt x="19541" y="10594"/>
                    <a:pt x="19541" y="10697"/>
                  </a:cubicBezTo>
                  <a:lnTo>
                    <a:pt x="19541" y="11173"/>
                  </a:lnTo>
                  <a:close/>
                  <a:moveTo>
                    <a:pt x="19986" y="11181"/>
                  </a:moveTo>
                  <a:cubicBezTo>
                    <a:pt x="19986" y="11284"/>
                    <a:pt x="19983" y="11387"/>
                    <a:pt x="19977" y="11458"/>
                  </a:cubicBezTo>
                  <a:cubicBezTo>
                    <a:pt x="19972" y="11529"/>
                    <a:pt x="19965" y="11577"/>
                    <a:pt x="19958" y="11577"/>
                  </a:cubicBezTo>
                  <a:cubicBezTo>
                    <a:pt x="19958" y="11577"/>
                    <a:pt x="19958" y="11577"/>
                    <a:pt x="19958" y="11577"/>
                  </a:cubicBezTo>
                  <a:lnTo>
                    <a:pt x="19883" y="11577"/>
                  </a:lnTo>
                  <a:cubicBezTo>
                    <a:pt x="19883" y="11577"/>
                    <a:pt x="19883" y="11577"/>
                    <a:pt x="19883" y="11577"/>
                  </a:cubicBezTo>
                  <a:cubicBezTo>
                    <a:pt x="19883" y="11577"/>
                    <a:pt x="19883" y="11577"/>
                    <a:pt x="19883" y="11577"/>
                  </a:cubicBezTo>
                  <a:lnTo>
                    <a:pt x="19784" y="11577"/>
                  </a:lnTo>
                  <a:cubicBezTo>
                    <a:pt x="19777" y="11577"/>
                    <a:pt x="19770" y="11537"/>
                    <a:pt x="19765" y="11458"/>
                  </a:cubicBezTo>
                  <a:cubicBezTo>
                    <a:pt x="19760" y="11387"/>
                    <a:pt x="19757" y="11284"/>
                    <a:pt x="19757" y="11181"/>
                  </a:cubicBezTo>
                  <a:lnTo>
                    <a:pt x="19757" y="10705"/>
                  </a:lnTo>
                  <a:cubicBezTo>
                    <a:pt x="19757" y="10483"/>
                    <a:pt x="19769" y="10308"/>
                    <a:pt x="19784" y="10308"/>
                  </a:cubicBezTo>
                  <a:lnTo>
                    <a:pt x="19784" y="10308"/>
                  </a:lnTo>
                  <a:lnTo>
                    <a:pt x="19859" y="10308"/>
                  </a:lnTo>
                  <a:cubicBezTo>
                    <a:pt x="19859" y="10308"/>
                    <a:pt x="19859" y="10308"/>
                    <a:pt x="19859" y="10308"/>
                  </a:cubicBezTo>
                  <a:lnTo>
                    <a:pt x="19958" y="10308"/>
                  </a:lnTo>
                  <a:cubicBezTo>
                    <a:pt x="19973" y="10308"/>
                    <a:pt x="19986" y="10483"/>
                    <a:pt x="19986" y="10705"/>
                  </a:cubicBezTo>
                  <a:lnTo>
                    <a:pt x="19986" y="11181"/>
                  </a:lnTo>
                  <a:close/>
                  <a:moveTo>
                    <a:pt x="20458" y="11181"/>
                  </a:moveTo>
                  <a:cubicBezTo>
                    <a:pt x="20458" y="11284"/>
                    <a:pt x="20455" y="11387"/>
                    <a:pt x="20450" y="11458"/>
                  </a:cubicBezTo>
                  <a:cubicBezTo>
                    <a:pt x="20445" y="11529"/>
                    <a:pt x="20437" y="11577"/>
                    <a:pt x="20430" y="11577"/>
                  </a:cubicBezTo>
                  <a:lnTo>
                    <a:pt x="20430" y="11577"/>
                  </a:lnTo>
                  <a:lnTo>
                    <a:pt x="20228" y="11577"/>
                  </a:lnTo>
                  <a:cubicBezTo>
                    <a:pt x="20221" y="11577"/>
                    <a:pt x="20213" y="11537"/>
                    <a:pt x="20208" y="11458"/>
                  </a:cubicBezTo>
                  <a:cubicBezTo>
                    <a:pt x="20204" y="11387"/>
                    <a:pt x="20200" y="11284"/>
                    <a:pt x="20200" y="11181"/>
                  </a:cubicBezTo>
                  <a:lnTo>
                    <a:pt x="20200" y="10705"/>
                  </a:lnTo>
                  <a:cubicBezTo>
                    <a:pt x="20200" y="10483"/>
                    <a:pt x="20212" y="10308"/>
                    <a:pt x="20228" y="10308"/>
                  </a:cubicBezTo>
                  <a:lnTo>
                    <a:pt x="20228" y="10308"/>
                  </a:lnTo>
                  <a:lnTo>
                    <a:pt x="20430" y="10308"/>
                  </a:lnTo>
                  <a:cubicBezTo>
                    <a:pt x="20446" y="10308"/>
                    <a:pt x="20458" y="10483"/>
                    <a:pt x="20458" y="10705"/>
                  </a:cubicBezTo>
                  <a:lnTo>
                    <a:pt x="20458" y="11181"/>
                  </a:lnTo>
                  <a:close/>
                  <a:moveTo>
                    <a:pt x="20931" y="11188"/>
                  </a:moveTo>
                  <a:cubicBezTo>
                    <a:pt x="20931" y="11292"/>
                    <a:pt x="20928" y="11395"/>
                    <a:pt x="20922" y="11466"/>
                  </a:cubicBezTo>
                  <a:cubicBezTo>
                    <a:pt x="20917" y="11537"/>
                    <a:pt x="20910" y="11585"/>
                    <a:pt x="20903" y="11585"/>
                  </a:cubicBezTo>
                  <a:lnTo>
                    <a:pt x="20903" y="11585"/>
                  </a:lnTo>
                  <a:lnTo>
                    <a:pt x="20701" y="11585"/>
                  </a:lnTo>
                  <a:cubicBezTo>
                    <a:pt x="20693" y="11585"/>
                    <a:pt x="20686" y="11545"/>
                    <a:pt x="20681" y="11466"/>
                  </a:cubicBezTo>
                  <a:cubicBezTo>
                    <a:pt x="20676" y="11387"/>
                    <a:pt x="20673" y="11292"/>
                    <a:pt x="20673" y="11188"/>
                  </a:cubicBezTo>
                  <a:lnTo>
                    <a:pt x="20673" y="10713"/>
                  </a:lnTo>
                  <a:cubicBezTo>
                    <a:pt x="20673" y="10491"/>
                    <a:pt x="20685" y="10316"/>
                    <a:pt x="20701" y="10316"/>
                  </a:cubicBezTo>
                  <a:lnTo>
                    <a:pt x="20701" y="10316"/>
                  </a:lnTo>
                  <a:lnTo>
                    <a:pt x="20903" y="10316"/>
                  </a:lnTo>
                  <a:cubicBezTo>
                    <a:pt x="20919" y="10316"/>
                    <a:pt x="20931" y="10491"/>
                    <a:pt x="20931" y="10713"/>
                  </a:cubicBezTo>
                  <a:lnTo>
                    <a:pt x="20931" y="11188"/>
                  </a:lnTo>
                  <a:close/>
                  <a:moveTo>
                    <a:pt x="21403" y="11204"/>
                  </a:moveTo>
                  <a:cubicBezTo>
                    <a:pt x="21403" y="11426"/>
                    <a:pt x="21391" y="11601"/>
                    <a:pt x="21375" y="11601"/>
                  </a:cubicBezTo>
                  <a:lnTo>
                    <a:pt x="21375" y="11601"/>
                  </a:lnTo>
                  <a:lnTo>
                    <a:pt x="21173" y="11601"/>
                  </a:lnTo>
                  <a:cubicBezTo>
                    <a:pt x="21157" y="11601"/>
                    <a:pt x="21145" y="11426"/>
                    <a:pt x="21145" y="11204"/>
                  </a:cubicBezTo>
                  <a:lnTo>
                    <a:pt x="21145" y="10729"/>
                  </a:lnTo>
                  <a:cubicBezTo>
                    <a:pt x="21145" y="10625"/>
                    <a:pt x="21148" y="10522"/>
                    <a:pt x="21154" y="10451"/>
                  </a:cubicBezTo>
                  <a:cubicBezTo>
                    <a:pt x="21159" y="10380"/>
                    <a:pt x="21166" y="10332"/>
                    <a:pt x="21173" y="10332"/>
                  </a:cubicBezTo>
                  <a:lnTo>
                    <a:pt x="21173" y="10332"/>
                  </a:lnTo>
                  <a:lnTo>
                    <a:pt x="21375" y="10332"/>
                  </a:lnTo>
                  <a:cubicBezTo>
                    <a:pt x="21383" y="10332"/>
                    <a:pt x="21390" y="10372"/>
                    <a:pt x="21395" y="10451"/>
                  </a:cubicBezTo>
                  <a:cubicBezTo>
                    <a:pt x="21400" y="10522"/>
                    <a:pt x="21403" y="10625"/>
                    <a:pt x="21403" y="10729"/>
                  </a:cubicBezTo>
                  <a:lnTo>
                    <a:pt x="21403" y="11204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" name="Google Shape;228;p11"/>
            <p:cNvGrpSpPr/>
            <p:nvPr/>
          </p:nvGrpSpPr>
          <p:grpSpPr>
            <a:xfrm rot="-836058">
              <a:off x="3988166" y="3379324"/>
              <a:ext cx="874438" cy="763527"/>
              <a:chOff x="5780314" y="1235267"/>
              <a:chExt cx="2789042" cy="2435288"/>
            </a:xfrm>
          </p:grpSpPr>
          <p:sp>
            <p:nvSpPr>
              <p:cNvPr id="229" name="Google Shape;229;p11"/>
              <p:cNvSpPr/>
              <p:nvPr/>
            </p:nvSpPr>
            <p:spPr>
              <a:xfrm>
                <a:off x="5780314" y="1235267"/>
                <a:ext cx="2789042" cy="2435288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1516" extrusionOk="0">
                    <a:moveTo>
                      <a:pt x="56" y="20792"/>
                    </a:moveTo>
                    <a:lnTo>
                      <a:pt x="10260" y="244"/>
                    </a:lnTo>
                    <a:cubicBezTo>
                      <a:pt x="10420" y="-80"/>
                      <a:pt x="10826" y="-81"/>
                      <a:pt x="10988" y="241"/>
                    </a:cubicBezTo>
                    <a:lnTo>
                      <a:pt x="21332" y="20695"/>
                    </a:lnTo>
                    <a:cubicBezTo>
                      <a:pt x="21495" y="21017"/>
                      <a:pt x="21294" y="21423"/>
                      <a:pt x="20970" y="21424"/>
                    </a:cubicBezTo>
                    <a:lnTo>
                      <a:pt x="422" y="21517"/>
                    </a:lnTo>
                    <a:cubicBezTo>
                      <a:pt x="99" y="21519"/>
                      <a:pt x="-105" y="21116"/>
                      <a:pt x="56" y="20792"/>
                    </a:cubicBezTo>
                    <a:close/>
                  </a:path>
                </a:pathLst>
              </a:custGeom>
              <a:solidFill>
                <a:srgbClr val="E54F4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6999513" y="2009967"/>
                <a:ext cx="327402" cy="10520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7" y="21579"/>
                    </a:moveTo>
                    <a:lnTo>
                      <a:pt x="2606" y="21600"/>
                    </a:lnTo>
                    <a:lnTo>
                      <a:pt x="0" y="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7037613" y="3140267"/>
                <a:ext cx="254232" cy="2232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9" y="21514"/>
                    </a:moveTo>
                    <a:lnTo>
                      <a:pt x="712" y="21600"/>
                    </a:lnTo>
                    <a:lnTo>
                      <a:pt x="0" y="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2367983" y="3388293"/>
              <a:ext cx="680107" cy="790429"/>
              <a:chOff x="3456213" y="1489266"/>
              <a:chExt cx="1826280" cy="2122527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3646714" y="1489266"/>
                <a:ext cx="1445256" cy="1946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0" extrusionOk="0">
                    <a:moveTo>
                      <a:pt x="0" y="21450"/>
                    </a:moveTo>
                    <a:lnTo>
                      <a:pt x="9938" y="452"/>
                    </a:lnTo>
                    <a:cubicBezTo>
                      <a:pt x="10223" y="-150"/>
                      <a:pt x="11377" y="-150"/>
                      <a:pt x="11662" y="452"/>
                    </a:cubicBezTo>
                    <a:lnTo>
                      <a:pt x="21600" y="21450"/>
                    </a:lnTo>
                    <a:lnTo>
                      <a:pt x="0" y="21450"/>
                    </a:lnTo>
                    <a:close/>
                  </a:path>
                </a:pathLst>
              </a:custGeom>
              <a:solidFill>
                <a:srgbClr val="F0A34E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3456213" y="3343467"/>
                <a:ext cx="1826280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0" y="21600"/>
                    </a:lnTo>
                    <a:lnTo>
                      <a:pt x="0" y="1400"/>
                    </a:lnTo>
                    <a:cubicBezTo>
                      <a:pt x="0" y="624"/>
                      <a:pt x="92" y="0"/>
                      <a:pt x="206" y="0"/>
                    </a:cubicBezTo>
                    <a:lnTo>
                      <a:pt x="21394" y="0"/>
                    </a:lnTo>
                    <a:cubicBezTo>
                      <a:pt x="21508" y="0"/>
                      <a:pt x="21600" y="624"/>
                      <a:pt x="21600" y="14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9724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3786413" y="1489266"/>
                <a:ext cx="1160298" cy="15377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10" extrusionOk="0">
                    <a:moveTo>
                      <a:pt x="19623" y="17172"/>
                    </a:moveTo>
                    <a:lnTo>
                      <a:pt x="1979" y="17172"/>
                    </a:lnTo>
                    <a:lnTo>
                      <a:pt x="0" y="21410"/>
                    </a:lnTo>
                    <a:lnTo>
                      <a:pt x="21600" y="21410"/>
                    </a:lnTo>
                    <a:lnTo>
                      <a:pt x="19623" y="17172"/>
                    </a:lnTo>
                    <a:close/>
                    <a:moveTo>
                      <a:pt x="15595" y="8539"/>
                    </a:moveTo>
                    <a:lnTo>
                      <a:pt x="6008" y="8539"/>
                    </a:lnTo>
                    <a:lnTo>
                      <a:pt x="4029" y="12778"/>
                    </a:lnTo>
                    <a:lnTo>
                      <a:pt x="17571" y="12778"/>
                    </a:lnTo>
                    <a:lnTo>
                      <a:pt x="15595" y="8539"/>
                    </a:lnTo>
                    <a:close/>
                    <a:moveTo>
                      <a:pt x="11873" y="570"/>
                    </a:moveTo>
                    <a:cubicBezTo>
                      <a:pt x="11519" y="-190"/>
                      <a:pt x="10081" y="-190"/>
                      <a:pt x="9727" y="570"/>
                    </a:cubicBezTo>
                    <a:lnTo>
                      <a:pt x="8057" y="4146"/>
                    </a:lnTo>
                    <a:lnTo>
                      <a:pt x="13540" y="4146"/>
                    </a:lnTo>
                    <a:lnTo>
                      <a:pt x="11873" y="570"/>
                    </a:lnTo>
                    <a:close/>
                  </a:path>
                </a:pathLst>
              </a:custGeom>
              <a:solidFill>
                <a:srgbClr val="F8C65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6" name="Google Shape;236;p11"/>
            <p:cNvSpPr/>
            <p:nvPr/>
          </p:nvSpPr>
          <p:spPr>
            <a:xfrm>
              <a:off x="7716592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9ABC59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841987" y="3388293"/>
              <a:ext cx="535950" cy="873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2968"/>
                    <a:pt x="0" y="6626"/>
                  </a:cubicBezTo>
                  <a:cubicBezTo>
                    <a:pt x="0" y="10287"/>
                    <a:pt x="10800" y="21600"/>
                    <a:pt x="10800" y="21600"/>
                  </a:cubicBezTo>
                  <a:cubicBezTo>
                    <a:pt x="10800" y="21600"/>
                    <a:pt x="21600" y="10287"/>
                    <a:pt x="21600" y="6626"/>
                  </a:cubicBezTo>
                  <a:cubicBezTo>
                    <a:pt x="21600" y="2968"/>
                    <a:pt x="16767" y="0"/>
                    <a:pt x="10800" y="0"/>
                  </a:cubicBezTo>
                  <a:close/>
                  <a:moveTo>
                    <a:pt x="10800" y="10492"/>
                  </a:moveTo>
                  <a:cubicBezTo>
                    <a:pt x="7754" y="10492"/>
                    <a:pt x="5287" y="8976"/>
                    <a:pt x="5287" y="7110"/>
                  </a:cubicBezTo>
                  <a:cubicBezTo>
                    <a:pt x="5287" y="5240"/>
                    <a:pt x="7757" y="3727"/>
                    <a:pt x="10800" y="3727"/>
                  </a:cubicBezTo>
                  <a:cubicBezTo>
                    <a:pt x="13846" y="3727"/>
                    <a:pt x="16313" y="5243"/>
                    <a:pt x="16313" y="7110"/>
                  </a:cubicBezTo>
                  <a:cubicBezTo>
                    <a:pt x="16313" y="8979"/>
                    <a:pt x="13846" y="10492"/>
                    <a:pt x="10800" y="10492"/>
                  </a:cubicBezTo>
                  <a:close/>
                </a:path>
              </a:pathLst>
            </a:custGeom>
            <a:solidFill>
              <a:srgbClr val="C0382A"/>
            </a:solidFill>
            <a:ln w="381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238;p11"/>
            <p:cNvGrpSpPr/>
            <p:nvPr/>
          </p:nvGrpSpPr>
          <p:grpSpPr>
            <a:xfrm>
              <a:off x="5866688" y="3416247"/>
              <a:ext cx="817997" cy="817997"/>
              <a:chOff x="3060699" y="6388099"/>
              <a:chExt cx="1851930" cy="1851930"/>
            </a:xfrm>
          </p:grpSpPr>
          <p:sp>
            <p:nvSpPr>
              <p:cNvPr id="239" name="Google Shape;239;p11"/>
              <p:cNvSpPr/>
              <p:nvPr/>
            </p:nvSpPr>
            <p:spPr>
              <a:xfrm>
                <a:off x="3149599" y="6477000"/>
                <a:ext cx="1662822" cy="1662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5" y="0"/>
                      <a:pt x="0" y="4846"/>
                      <a:pt x="0" y="10800"/>
                    </a:cubicBezTo>
                    <a:cubicBezTo>
                      <a:pt x="0" y="16756"/>
                      <a:pt x="4845" y="21600"/>
                      <a:pt x="10801" y="21600"/>
                    </a:cubicBezTo>
                    <a:cubicBezTo>
                      <a:pt x="16756" y="21600"/>
                      <a:pt x="21600" y="16754"/>
                      <a:pt x="21600" y="10800"/>
                    </a:cubicBezTo>
                    <a:cubicBezTo>
                      <a:pt x="21600" y="4846"/>
                      <a:pt x="16755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3060699" y="6388099"/>
                <a:ext cx="1851930" cy="18519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45" y="21600"/>
                      <a:pt x="0" y="16755"/>
                      <a:pt x="0" y="10800"/>
                    </a:cubicBezTo>
                    <a:cubicBezTo>
                      <a:pt x="0" y="4845"/>
                      <a:pt x="4845" y="0"/>
                      <a:pt x="10800" y="0"/>
                    </a:cubicBezTo>
                    <a:cubicBezTo>
                      <a:pt x="16755" y="0"/>
                      <a:pt x="21600" y="4845"/>
                      <a:pt x="21600" y="10800"/>
                    </a:cubicBezTo>
                    <a:cubicBezTo>
                      <a:pt x="21599" y="16755"/>
                      <a:pt x="16755" y="21600"/>
                      <a:pt x="10800" y="21600"/>
                    </a:cubicBezTo>
                    <a:close/>
                    <a:moveTo>
                      <a:pt x="10800" y="1102"/>
                    </a:moveTo>
                    <a:cubicBezTo>
                      <a:pt x="5453" y="1102"/>
                      <a:pt x="1102" y="5453"/>
                      <a:pt x="1102" y="10799"/>
                    </a:cubicBezTo>
                    <a:cubicBezTo>
                      <a:pt x="1102" y="16146"/>
                      <a:pt x="5453" y="20495"/>
                      <a:pt x="10800" y="20495"/>
                    </a:cubicBezTo>
                    <a:cubicBezTo>
                      <a:pt x="16147" y="20495"/>
                      <a:pt x="20496" y="16144"/>
                      <a:pt x="20496" y="10799"/>
                    </a:cubicBezTo>
                    <a:cubicBezTo>
                      <a:pt x="20496" y="5453"/>
                      <a:pt x="16146" y="1102"/>
                      <a:pt x="10800" y="1102"/>
                    </a:cubicBezTo>
                    <a:close/>
                  </a:path>
                </a:pathLst>
              </a:cu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3759200" y="6718300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rot="-5400000">
                <a:off x="3769785" y="6718287"/>
                <a:ext cx="433800" cy="1179000"/>
              </a:xfrm>
              <a:prstGeom prst="rect">
                <a:avLst/>
              </a:prstGeom>
              <a:solidFill>
                <a:srgbClr val="E54F4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/>
          <p:nvPr/>
        </p:nvSpPr>
        <p:spPr>
          <a:xfrm>
            <a:off x="1841455" y="920183"/>
            <a:ext cx="546108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Grafo Asociado </a:t>
            </a:r>
            <a:r>
              <a:rPr lang="en-US" sz="3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Problema</a:t>
            </a:r>
            <a:endParaRPr sz="32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3110" y="2012925"/>
            <a:ext cx="50577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rgbClr val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Presentación en pantalla (4:3)</PresentationFormat>
  <Paragraphs>137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Geo</vt:lpstr>
      <vt:lpstr>Times New Roman</vt:lpstr>
      <vt:lpstr>Calibri</vt:lpstr>
      <vt:lpstr>Open Sans</vt:lpstr>
      <vt:lpstr>Showeet theme</vt:lpstr>
      <vt:lpstr>Modelación de una rotonda: Configuración de semáforos</vt:lpstr>
      <vt:lpstr>ÍNDICE</vt:lpstr>
      <vt:lpstr>Presentación de PowerPoint</vt:lpstr>
      <vt:lpstr>Presentación de PowerPoint</vt:lpstr>
      <vt:lpstr>Presentación de PowerPoint</vt:lpstr>
      <vt:lpstr>Supuestos</vt:lpstr>
      <vt:lpstr>TEORÍA DEL MODELO</vt:lpstr>
      <vt:lpstr>Modelación</vt:lpstr>
      <vt:lpstr>Presentación de PowerPoint</vt:lpstr>
      <vt:lpstr>Problema de optimización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Modelación de una rotonda: Configuración de semáforos</dc:title>
  <cp:lastModifiedBy>Andrés Rubiano</cp:lastModifiedBy>
  <cp:revision>1</cp:revision>
  <dcterms:modified xsi:type="dcterms:W3CDTF">2019-07-24T19:53:35Z</dcterms:modified>
</cp:coreProperties>
</file>